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2">
  <p:sldMasterIdLst>
    <p:sldMasterId id="2147484177" r:id="rId1"/>
    <p:sldMasterId id="2147484169" r:id="rId2"/>
    <p:sldMasterId id="2147484172" r:id="rId3"/>
  </p:sldMasterIdLst>
  <p:notesMasterIdLst>
    <p:notesMasterId r:id="rId27"/>
  </p:notesMasterIdLst>
  <p:handoutMasterIdLst>
    <p:handoutMasterId r:id="rId28"/>
  </p:handoutMasterIdLst>
  <p:sldIdLst>
    <p:sldId id="1897" r:id="rId4"/>
    <p:sldId id="2123" r:id="rId5"/>
    <p:sldId id="2096" r:id="rId6"/>
    <p:sldId id="2097" r:id="rId7"/>
    <p:sldId id="2116" r:id="rId8"/>
    <p:sldId id="2115" r:id="rId9"/>
    <p:sldId id="2122" r:id="rId10"/>
    <p:sldId id="2098" r:id="rId11"/>
    <p:sldId id="2099" r:id="rId12"/>
    <p:sldId id="2120" r:id="rId13"/>
    <p:sldId id="2117" r:id="rId14"/>
    <p:sldId id="2118" r:id="rId15"/>
    <p:sldId id="2119" r:id="rId16"/>
    <p:sldId id="2121" r:id="rId17"/>
    <p:sldId id="2100" r:id="rId18"/>
    <p:sldId id="2101" r:id="rId19"/>
    <p:sldId id="2102" r:id="rId20"/>
    <p:sldId id="2107" r:id="rId21"/>
    <p:sldId id="2103" r:id="rId22"/>
    <p:sldId id="2108" r:id="rId23"/>
    <p:sldId id="2105" r:id="rId24"/>
    <p:sldId id="2106" r:id="rId25"/>
    <p:sldId id="1958" r:id="rId26"/>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1897"/>
            <p14:sldId id="2123"/>
            <p14:sldId id="2096"/>
            <p14:sldId id="2097"/>
            <p14:sldId id="2116"/>
            <p14:sldId id="2115"/>
            <p14:sldId id="2122"/>
            <p14:sldId id="2098"/>
            <p14:sldId id="2099"/>
            <p14:sldId id="2120"/>
            <p14:sldId id="2117"/>
            <p14:sldId id="2118"/>
            <p14:sldId id="2119"/>
            <p14:sldId id="2121"/>
            <p14:sldId id="2100"/>
            <p14:sldId id="2101"/>
            <p14:sldId id="2102"/>
            <p14:sldId id="2107"/>
            <p14:sldId id="2103"/>
            <p14:sldId id="2108"/>
            <p14:sldId id="2105"/>
            <p14:sldId id="2106"/>
            <p14:sldId id="1958"/>
          </p14:sldIdLst>
        </p14:section>
      </p14:sectionLst>
    </p:ext>
    <p:ext uri="{EFAFB233-063F-42B5-8137-9DF3F51BA10A}">
      <p15:sldGuideLst xmlns:p15="http://schemas.microsoft.com/office/powerpoint/2012/main">
        <p15:guide id="6" pos="5759">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76C4"/>
    <a:srgbClr val="009900"/>
    <a:srgbClr val="236B9E"/>
    <a:srgbClr val="FC9E20"/>
    <a:srgbClr val="CC2A59"/>
    <a:srgbClr val="E34679"/>
    <a:srgbClr val="42CCCE"/>
    <a:srgbClr val="435674"/>
    <a:srgbClr val="5B7493"/>
    <a:srgbClr val="36A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88" autoAdjust="0"/>
    <p:restoredTop sz="97445" autoAdjust="0"/>
  </p:normalViewPr>
  <p:slideViewPr>
    <p:cSldViewPr snapToGrid="0" showGuides="1">
      <p:cViewPr>
        <p:scale>
          <a:sx n="100" d="100"/>
          <a:sy n="100" d="100"/>
        </p:scale>
        <p:origin x="834" y="1356"/>
      </p:cViewPr>
      <p:guideLst>
        <p:guide pos="5759"/>
        <p:guide orient="horz" pos="1620"/>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70" d="100"/>
          <a:sy n="70" d="100"/>
        </p:scale>
        <p:origin x="-1638" y="-108"/>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39F47-328B-5A43-AAAF-1D3C9E48B12F}" type="doc">
      <dgm:prSet loTypeId="urn:microsoft.com/office/officeart/2005/8/layout/orgChart1" loCatId="" qsTypeId="urn:microsoft.com/office/officeart/2005/8/quickstyle/simple2" qsCatId="simple" csTypeId="urn:microsoft.com/office/officeart/2005/8/colors/accent0_3" csCatId="mainScheme" phldr="1"/>
      <dgm:spPr/>
      <dgm:t>
        <a:bodyPr/>
        <a:lstStyle/>
        <a:p>
          <a:endParaRPr lang="en-US"/>
        </a:p>
      </dgm:t>
    </dgm:pt>
    <dgm:pt modelId="{6FD29EFB-5E28-F041-A844-0D52F7F4CA55}">
      <dgm:prSet phldrT="[Text]" custT="1"/>
      <dgm:spPr>
        <a:ln>
          <a:solidFill>
            <a:schemeClr val="tx2"/>
          </a:solidFill>
        </a:ln>
      </dgm:spPr>
      <dgm:t>
        <a:bodyPr/>
        <a:lstStyle/>
        <a:p>
          <a:r>
            <a:rPr lang="en-US" sz="900" dirty="0">
              <a:latin typeface="Arial" charset="0"/>
              <a:ea typeface="Arial" charset="0"/>
              <a:cs typeface="Arial" charset="0"/>
            </a:rPr>
            <a:t>Planet-scale Cloud</a:t>
          </a:r>
        </a:p>
      </dgm:t>
    </dgm:pt>
    <dgm:pt modelId="{DD053B47-F376-114A-B208-4C8520193481}" type="parTrans" cxnId="{E82727CD-A2B9-DF4F-9E4D-9A4E8B9E9D38}">
      <dgm:prSet/>
      <dgm:spPr/>
      <dgm:t>
        <a:bodyPr/>
        <a:lstStyle/>
        <a:p>
          <a:endParaRPr lang="en-US" sz="900">
            <a:latin typeface="Arial" charset="0"/>
            <a:ea typeface="Arial" charset="0"/>
            <a:cs typeface="Arial" charset="0"/>
          </a:endParaRPr>
        </a:p>
      </dgm:t>
    </dgm:pt>
    <dgm:pt modelId="{4D90D4E8-9A1A-124A-9731-AC4B8FEA56AB}" type="sibTrans" cxnId="{E82727CD-A2B9-DF4F-9E4D-9A4E8B9E9D38}">
      <dgm:prSet/>
      <dgm:spPr/>
      <dgm:t>
        <a:bodyPr/>
        <a:lstStyle/>
        <a:p>
          <a:endParaRPr lang="en-US" sz="900">
            <a:latin typeface="Arial" charset="0"/>
            <a:ea typeface="Arial" charset="0"/>
            <a:cs typeface="Arial" charset="0"/>
          </a:endParaRPr>
        </a:p>
      </dgm:t>
    </dgm:pt>
    <dgm:pt modelId="{9ECF7595-ED97-D449-9CA0-8DC2388216B6}">
      <dgm:prSet custT="1"/>
      <dgm:spPr>
        <a:ln>
          <a:solidFill>
            <a:schemeClr val="tx2"/>
          </a:solidFill>
        </a:ln>
      </dgm:spPr>
      <dgm:t>
        <a:bodyPr/>
        <a:lstStyle/>
        <a:p>
          <a:r>
            <a:rPr lang="en-US" sz="900" i="1" dirty="0">
              <a:latin typeface="Arial" charset="0"/>
              <a:ea typeface="Arial" charset="0"/>
              <a:cs typeface="Arial" charset="0"/>
            </a:rPr>
            <a:t>Data Center 10</a:t>
          </a:r>
          <a:endParaRPr lang="en-US" sz="900" dirty="0">
            <a:latin typeface="Arial" charset="0"/>
            <a:ea typeface="Arial" charset="0"/>
            <a:cs typeface="Arial" charset="0"/>
          </a:endParaRPr>
        </a:p>
      </dgm:t>
    </dgm:pt>
    <dgm:pt modelId="{E3B9DB26-CCA8-B141-B564-F750C74DA6E5}" type="parTrans" cxnId="{E26EBEF7-EB74-EA4B-AD68-75F87D02B02A}">
      <dgm:prSet/>
      <dgm:spPr/>
      <dgm:t>
        <a:bodyPr/>
        <a:lstStyle/>
        <a:p>
          <a:endParaRPr lang="en-US" sz="900">
            <a:latin typeface="Arial" charset="0"/>
            <a:ea typeface="Arial" charset="0"/>
            <a:cs typeface="Arial" charset="0"/>
          </a:endParaRPr>
        </a:p>
      </dgm:t>
    </dgm:pt>
    <dgm:pt modelId="{CA5123A5-50D7-7648-AB69-E1FFEE70C33C}" type="sibTrans" cxnId="{E26EBEF7-EB74-EA4B-AD68-75F87D02B02A}">
      <dgm:prSet/>
      <dgm:spPr/>
      <dgm:t>
        <a:bodyPr/>
        <a:lstStyle/>
        <a:p>
          <a:pPr rtl="0"/>
          <a:endParaRPr lang="en-US" sz="900">
            <a:latin typeface="Arial" charset="0"/>
            <a:ea typeface="Arial" charset="0"/>
            <a:cs typeface="Arial" charset="0"/>
          </a:endParaRPr>
        </a:p>
      </dgm:t>
    </dgm:pt>
    <dgm:pt modelId="{33F28393-7708-6B4B-8328-884836E43A40}">
      <dgm:prSet custT="1"/>
      <dgm:spPr>
        <a:ln>
          <a:solidFill>
            <a:schemeClr val="tx2"/>
          </a:solidFill>
        </a:ln>
      </dgm:spPr>
      <dgm:t>
        <a:bodyPr/>
        <a:lstStyle/>
        <a:p>
          <a:r>
            <a:rPr lang="en-US" sz="900" i="1" dirty="0">
              <a:latin typeface="Arial" charset="0"/>
              <a:ea typeface="Arial" charset="0"/>
              <a:cs typeface="Arial" charset="0"/>
            </a:rPr>
            <a:t>Data Center 2</a:t>
          </a:r>
        </a:p>
      </dgm:t>
    </dgm:pt>
    <dgm:pt modelId="{C4DF1AB0-47EB-7444-BF5D-252F8B1F3CAE}" type="parTrans" cxnId="{D6DED3F5-219B-3443-9F5B-AEF1D413014A}">
      <dgm:prSet/>
      <dgm:spPr/>
      <dgm:t>
        <a:bodyPr/>
        <a:lstStyle/>
        <a:p>
          <a:endParaRPr lang="en-US" sz="900"/>
        </a:p>
      </dgm:t>
    </dgm:pt>
    <dgm:pt modelId="{5EB42511-3EBF-4648-B08A-0A4C80511CC0}" type="sibTrans" cxnId="{D6DED3F5-219B-3443-9F5B-AEF1D413014A}">
      <dgm:prSet/>
      <dgm:spPr/>
      <dgm:t>
        <a:bodyPr/>
        <a:lstStyle/>
        <a:p>
          <a:endParaRPr lang="en-US" sz="900"/>
        </a:p>
      </dgm:t>
    </dgm:pt>
    <dgm:pt modelId="{4D1ABB8C-856C-CC4C-AFBE-595D2C84C3C5}">
      <dgm:prSet custT="1"/>
      <dgm:spPr>
        <a:ln>
          <a:solidFill>
            <a:schemeClr val="tx2"/>
          </a:solidFill>
        </a:ln>
      </dgm:spPr>
      <dgm:t>
        <a:bodyPr/>
        <a:lstStyle/>
        <a:p>
          <a:r>
            <a:rPr lang="en-US" sz="900" i="1" dirty="0">
              <a:latin typeface="Arial" charset="0"/>
              <a:ea typeface="Arial" charset="0"/>
              <a:cs typeface="Arial" charset="0"/>
            </a:rPr>
            <a:t>Server 1</a:t>
          </a:r>
        </a:p>
      </dgm:t>
    </dgm:pt>
    <dgm:pt modelId="{91477B71-C063-994F-A44F-B3F6CC1DF303}" type="parTrans" cxnId="{E1AFF657-6F9F-9448-82B5-11A3678F9276}">
      <dgm:prSet/>
      <dgm:spPr/>
      <dgm:t>
        <a:bodyPr/>
        <a:lstStyle/>
        <a:p>
          <a:endParaRPr lang="en-US" sz="900"/>
        </a:p>
      </dgm:t>
    </dgm:pt>
    <dgm:pt modelId="{49031828-1C41-7F42-B3BB-AB5F47659C75}" type="sibTrans" cxnId="{E1AFF657-6F9F-9448-82B5-11A3678F9276}">
      <dgm:prSet/>
      <dgm:spPr/>
      <dgm:t>
        <a:bodyPr/>
        <a:lstStyle/>
        <a:p>
          <a:endParaRPr lang="en-US" sz="900"/>
        </a:p>
      </dgm:t>
    </dgm:pt>
    <dgm:pt modelId="{9C8133D0-03A1-2D43-B7C4-E817F775AA59}">
      <dgm:prSet custT="1"/>
      <dgm:spPr>
        <a:ln>
          <a:solidFill>
            <a:schemeClr val="tx2"/>
          </a:solidFill>
        </a:ln>
      </dgm:spPr>
      <dgm:t>
        <a:bodyPr/>
        <a:lstStyle/>
        <a:p>
          <a:r>
            <a:rPr lang="en-US" sz="900" i="1" dirty="0">
              <a:latin typeface="Arial" charset="0"/>
              <a:ea typeface="Arial" charset="0"/>
              <a:cs typeface="Arial" charset="0"/>
            </a:rPr>
            <a:t>Data Center ..</a:t>
          </a:r>
          <a:endParaRPr lang="en-US" sz="900" dirty="0">
            <a:latin typeface="Arial" charset="0"/>
            <a:ea typeface="Arial" charset="0"/>
            <a:cs typeface="Arial" charset="0"/>
          </a:endParaRPr>
        </a:p>
      </dgm:t>
    </dgm:pt>
    <dgm:pt modelId="{E4C422A4-F793-3749-81D9-BE0C23005ABA}" type="parTrans" cxnId="{F2456206-0395-9F4D-8CC3-1BDDB93F36FC}">
      <dgm:prSet/>
      <dgm:spPr/>
      <dgm:t>
        <a:bodyPr/>
        <a:lstStyle/>
        <a:p>
          <a:endParaRPr lang="en-US" sz="900"/>
        </a:p>
      </dgm:t>
    </dgm:pt>
    <dgm:pt modelId="{A10F1B24-5699-554B-AF66-5B17D97D7ACF}" type="sibTrans" cxnId="{F2456206-0395-9F4D-8CC3-1BDDB93F36FC}">
      <dgm:prSet/>
      <dgm:spPr/>
      <dgm:t>
        <a:bodyPr/>
        <a:lstStyle/>
        <a:p>
          <a:endParaRPr lang="en-US" sz="900"/>
        </a:p>
      </dgm:t>
    </dgm:pt>
    <dgm:pt modelId="{7CC25B50-AB68-AC44-8E2A-68D4B2B8B8A5}">
      <dgm:prSet custT="1"/>
      <dgm:spPr>
        <a:ln>
          <a:solidFill>
            <a:schemeClr val="tx2"/>
          </a:solidFill>
        </a:ln>
      </dgm:spPr>
      <dgm:t>
        <a:bodyPr/>
        <a:lstStyle/>
        <a:p>
          <a:r>
            <a:rPr lang="en-US" sz="900" i="1" dirty="0">
              <a:latin typeface="Arial" charset="0"/>
              <a:ea typeface="Arial" charset="0"/>
              <a:cs typeface="Arial" charset="0"/>
            </a:rPr>
            <a:t>Server 2</a:t>
          </a:r>
        </a:p>
      </dgm:t>
    </dgm:pt>
    <dgm:pt modelId="{9790DEC8-5EE7-3F41-889F-50300161FAED}" type="parTrans" cxnId="{509C03FB-2535-3340-9349-F623030CBA34}">
      <dgm:prSet/>
      <dgm:spPr/>
      <dgm:t>
        <a:bodyPr/>
        <a:lstStyle/>
        <a:p>
          <a:endParaRPr lang="en-US" sz="900"/>
        </a:p>
      </dgm:t>
    </dgm:pt>
    <dgm:pt modelId="{200D02F1-6BF5-6F4F-8BC0-636B7807F1A3}" type="sibTrans" cxnId="{509C03FB-2535-3340-9349-F623030CBA34}">
      <dgm:prSet/>
      <dgm:spPr/>
      <dgm:t>
        <a:bodyPr/>
        <a:lstStyle/>
        <a:p>
          <a:endParaRPr lang="en-US" sz="900"/>
        </a:p>
      </dgm:t>
    </dgm:pt>
    <dgm:pt modelId="{B06D87AB-B6C7-A74C-AA81-719090E7C077}">
      <dgm:prSet custT="1"/>
      <dgm:spPr>
        <a:ln>
          <a:solidFill>
            <a:schemeClr val="tx2"/>
          </a:solidFill>
        </a:ln>
      </dgm:spPr>
      <dgm:t>
        <a:bodyPr/>
        <a:lstStyle/>
        <a:p>
          <a:r>
            <a:rPr lang="en-US" sz="900" i="1" dirty="0">
              <a:latin typeface="Arial" charset="0"/>
              <a:ea typeface="Arial" charset="0"/>
              <a:cs typeface="Arial" charset="0"/>
            </a:rPr>
            <a:t>Server ..</a:t>
          </a:r>
        </a:p>
      </dgm:t>
    </dgm:pt>
    <dgm:pt modelId="{EAFC2502-6B93-6846-9E19-61BB127AB1E7}" type="parTrans" cxnId="{C8476B4A-108E-4A4B-B80A-A617F6C899E5}">
      <dgm:prSet/>
      <dgm:spPr/>
      <dgm:t>
        <a:bodyPr/>
        <a:lstStyle/>
        <a:p>
          <a:endParaRPr lang="en-US" sz="900"/>
        </a:p>
      </dgm:t>
    </dgm:pt>
    <dgm:pt modelId="{A37B0EA0-2129-4B48-9358-9E3C888181EB}" type="sibTrans" cxnId="{C8476B4A-108E-4A4B-B80A-A617F6C899E5}">
      <dgm:prSet/>
      <dgm:spPr/>
      <dgm:t>
        <a:bodyPr/>
        <a:lstStyle/>
        <a:p>
          <a:endParaRPr lang="en-US" sz="900"/>
        </a:p>
      </dgm:t>
    </dgm:pt>
    <dgm:pt modelId="{4C5C355C-2687-5448-995F-4AB43EA93F21}">
      <dgm:prSet custT="1"/>
      <dgm:spPr>
        <a:ln>
          <a:solidFill>
            <a:schemeClr val="tx2"/>
          </a:solidFill>
        </a:ln>
      </dgm:spPr>
      <dgm:t>
        <a:bodyPr/>
        <a:lstStyle/>
        <a:p>
          <a:r>
            <a:rPr lang="en-US" sz="900" i="1" dirty="0">
              <a:latin typeface="Arial" charset="0"/>
              <a:ea typeface="Arial" charset="0"/>
              <a:cs typeface="Arial" charset="0"/>
            </a:rPr>
            <a:t>Server 20.000</a:t>
          </a:r>
        </a:p>
      </dgm:t>
    </dgm:pt>
    <dgm:pt modelId="{FDB5B5F6-AE0C-2147-A57B-379655AA99BB}" type="parTrans" cxnId="{D18F2E9E-39D4-A248-B5D1-6C40E8630F67}">
      <dgm:prSet/>
      <dgm:spPr/>
      <dgm:t>
        <a:bodyPr/>
        <a:lstStyle/>
        <a:p>
          <a:endParaRPr lang="en-US" sz="900"/>
        </a:p>
      </dgm:t>
    </dgm:pt>
    <dgm:pt modelId="{EAE18093-2DE9-BB4E-B6EF-342590A275E8}" type="sibTrans" cxnId="{D18F2E9E-39D4-A248-B5D1-6C40E8630F67}">
      <dgm:prSet/>
      <dgm:spPr/>
      <dgm:t>
        <a:bodyPr/>
        <a:lstStyle/>
        <a:p>
          <a:endParaRPr lang="en-US" sz="900"/>
        </a:p>
      </dgm:t>
    </dgm:pt>
    <dgm:pt modelId="{DF73661B-0ABD-1F47-BCDD-54884CB20443}">
      <dgm:prSet custT="1"/>
      <dgm:spPr>
        <a:ln>
          <a:solidFill>
            <a:schemeClr val="tx2"/>
          </a:solidFill>
        </a:ln>
      </dgm:spPr>
      <dgm:t>
        <a:bodyPr/>
        <a:lstStyle/>
        <a:p>
          <a:r>
            <a:rPr lang="en-US" sz="900" i="1" dirty="0">
              <a:latin typeface="Arial" charset="0"/>
              <a:ea typeface="Arial" charset="0"/>
              <a:cs typeface="Arial" charset="0"/>
            </a:rPr>
            <a:t>Socket 1</a:t>
          </a:r>
        </a:p>
      </dgm:t>
    </dgm:pt>
    <dgm:pt modelId="{80AA0345-CE86-1A41-BF4B-7C538DFF5869}" type="parTrans" cxnId="{44DE8FA9-987B-5946-8731-94D100A66EEC}">
      <dgm:prSet/>
      <dgm:spPr/>
      <dgm:t>
        <a:bodyPr/>
        <a:lstStyle/>
        <a:p>
          <a:endParaRPr lang="en-US" sz="900"/>
        </a:p>
      </dgm:t>
    </dgm:pt>
    <dgm:pt modelId="{EC33DB7E-B255-B648-AEB6-770F2F226EFA}" type="sibTrans" cxnId="{44DE8FA9-987B-5946-8731-94D100A66EEC}">
      <dgm:prSet/>
      <dgm:spPr/>
      <dgm:t>
        <a:bodyPr/>
        <a:lstStyle/>
        <a:p>
          <a:endParaRPr lang="en-US" sz="900"/>
        </a:p>
      </dgm:t>
    </dgm:pt>
    <dgm:pt modelId="{B3B00204-3DF2-8742-A6FE-2B4B45DEA61E}">
      <dgm:prSet custT="1"/>
      <dgm:spPr>
        <a:ln>
          <a:solidFill>
            <a:schemeClr val="tx2"/>
          </a:solidFill>
        </a:ln>
      </dgm:spPr>
      <dgm:t>
        <a:bodyPr/>
        <a:lstStyle/>
        <a:p>
          <a:r>
            <a:rPr lang="en-US" sz="900" i="1" dirty="0">
              <a:latin typeface="Arial" charset="0"/>
              <a:ea typeface="Arial" charset="0"/>
              <a:cs typeface="Arial" charset="0"/>
            </a:rPr>
            <a:t>Core 1</a:t>
          </a:r>
        </a:p>
      </dgm:t>
    </dgm:pt>
    <dgm:pt modelId="{3146B60E-FB33-6542-B080-F83155658128}" type="parTrans" cxnId="{E8A239E7-C73E-A84B-8BD5-8AC86152A32F}">
      <dgm:prSet/>
      <dgm:spPr/>
      <dgm:t>
        <a:bodyPr/>
        <a:lstStyle/>
        <a:p>
          <a:endParaRPr lang="en-US" sz="900"/>
        </a:p>
      </dgm:t>
    </dgm:pt>
    <dgm:pt modelId="{E9307964-3D10-3F41-9926-EACF4302CCC1}" type="sibTrans" cxnId="{E8A239E7-C73E-A84B-8BD5-8AC86152A32F}">
      <dgm:prSet/>
      <dgm:spPr/>
      <dgm:t>
        <a:bodyPr/>
        <a:lstStyle/>
        <a:p>
          <a:endParaRPr lang="en-US" sz="900"/>
        </a:p>
      </dgm:t>
    </dgm:pt>
    <dgm:pt modelId="{4E1ADC0D-B6FC-C44F-AD4F-36961A417996}">
      <dgm:prSet custT="1"/>
      <dgm:spPr>
        <a:ln>
          <a:solidFill>
            <a:schemeClr val="tx2"/>
          </a:solidFill>
        </a:ln>
      </dgm:spPr>
      <dgm:t>
        <a:bodyPr/>
        <a:lstStyle/>
        <a:p>
          <a:r>
            <a:rPr lang="en-US" sz="900" i="1" dirty="0">
              <a:latin typeface="Arial" charset="0"/>
              <a:ea typeface="Arial" charset="0"/>
              <a:cs typeface="Arial" charset="0"/>
            </a:rPr>
            <a:t>VM 1</a:t>
          </a:r>
        </a:p>
      </dgm:t>
    </dgm:pt>
    <dgm:pt modelId="{E437629F-B7A8-8A4A-808B-032F6999F0E0}" type="parTrans" cxnId="{F73D7196-7543-AF44-B73C-1E741ED6362B}">
      <dgm:prSet/>
      <dgm:spPr/>
      <dgm:t>
        <a:bodyPr/>
        <a:lstStyle/>
        <a:p>
          <a:endParaRPr lang="en-US" sz="900"/>
        </a:p>
      </dgm:t>
    </dgm:pt>
    <dgm:pt modelId="{47A4F6F5-C376-B44A-9E83-B3410AC5FC42}" type="sibTrans" cxnId="{F73D7196-7543-AF44-B73C-1E741ED6362B}">
      <dgm:prSet/>
      <dgm:spPr/>
      <dgm:t>
        <a:bodyPr/>
        <a:lstStyle/>
        <a:p>
          <a:endParaRPr lang="en-US" sz="900"/>
        </a:p>
      </dgm:t>
    </dgm:pt>
    <dgm:pt modelId="{27A48055-C31F-824F-B770-B7C2160C8299}">
      <dgm:prSet custT="1"/>
      <dgm:spPr>
        <a:ln>
          <a:solidFill>
            <a:schemeClr val="tx2"/>
          </a:solidFill>
        </a:ln>
      </dgm:spPr>
      <dgm:t>
        <a:bodyPr/>
        <a:lstStyle/>
        <a:p>
          <a:r>
            <a:rPr lang="en-US" sz="900" i="1" dirty="0">
              <a:latin typeface="Arial" charset="0"/>
              <a:ea typeface="Arial" charset="0"/>
              <a:cs typeface="Arial" charset="0"/>
            </a:rPr>
            <a:t>VM 2</a:t>
          </a:r>
        </a:p>
      </dgm:t>
    </dgm:pt>
    <dgm:pt modelId="{30D360F5-C487-ED47-8C73-47C6F53090EE}" type="parTrans" cxnId="{EEE68F65-D0E0-714C-8286-6C34D060CE0C}">
      <dgm:prSet/>
      <dgm:spPr/>
      <dgm:t>
        <a:bodyPr/>
        <a:lstStyle/>
        <a:p>
          <a:endParaRPr lang="en-US" sz="900"/>
        </a:p>
      </dgm:t>
    </dgm:pt>
    <dgm:pt modelId="{14F7654A-3553-7B44-AE35-3B8F4EBD903B}" type="sibTrans" cxnId="{EEE68F65-D0E0-714C-8286-6C34D060CE0C}">
      <dgm:prSet/>
      <dgm:spPr/>
      <dgm:t>
        <a:bodyPr/>
        <a:lstStyle/>
        <a:p>
          <a:endParaRPr lang="en-US" sz="900"/>
        </a:p>
      </dgm:t>
    </dgm:pt>
    <dgm:pt modelId="{D4E8C4AC-AFC9-2A4E-99CF-95EE39504BC2}">
      <dgm:prSet custT="1"/>
      <dgm:spPr>
        <a:ln>
          <a:solidFill>
            <a:schemeClr val="tx2"/>
          </a:solidFill>
        </a:ln>
      </dgm:spPr>
      <dgm:t>
        <a:bodyPr/>
        <a:lstStyle/>
        <a:p>
          <a:r>
            <a:rPr lang="en-US" sz="900" i="1" dirty="0">
              <a:latin typeface="Arial" charset="0"/>
              <a:ea typeface="Arial" charset="0"/>
              <a:cs typeface="Arial" charset="0"/>
            </a:rPr>
            <a:t>VM 3</a:t>
          </a:r>
        </a:p>
      </dgm:t>
    </dgm:pt>
    <dgm:pt modelId="{E026760B-B585-104D-8F37-A72C807DCE39}" type="parTrans" cxnId="{A3DC1F9D-F234-B84E-AD52-E1E6D2F2446D}">
      <dgm:prSet/>
      <dgm:spPr/>
      <dgm:t>
        <a:bodyPr/>
        <a:lstStyle/>
        <a:p>
          <a:endParaRPr lang="en-US" sz="900"/>
        </a:p>
      </dgm:t>
    </dgm:pt>
    <dgm:pt modelId="{9B1ECAF4-E7CA-E74E-B6CC-F097B06C4863}" type="sibTrans" cxnId="{A3DC1F9D-F234-B84E-AD52-E1E6D2F2446D}">
      <dgm:prSet/>
      <dgm:spPr/>
      <dgm:t>
        <a:bodyPr/>
        <a:lstStyle/>
        <a:p>
          <a:endParaRPr lang="en-US" sz="900"/>
        </a:p>
      </dgm:t>
    </dgm:pt>
    <dgm:pt modelId="{A1A4E1DE-770B-CE4A-8173-5E7A5654A7BD}">
      <dgm:prSet custT="1"/>
      <dgm:spPr>
        <a:ln>
          <a:solidFill>
            <a:schemeClr val="tx2"/>
          </a:solidFill>
        </a:ln>
      </dgm:spPr>
      <dgm:t>
        <a:bodyPr/>
        <a:lstStyle/>
        <a:p>
          <a:r>
            <a:rPr lang="en-US" sz="900" i="1" dirty="0">
              <a:latin typeface="Arial" charset="0"/>
              <a:ea typeface="Arial" charset="0"/>
              <a:cs typeface="Arial" charset="0"/>
            </a:rPr>
            <a:t>Core ..</a:t>
          </a:r>
        </a:p>
      </dgm:t>
    </dgm:pt>
    <dgm:pt modelId="{B8937475-9DD8-1846-BAAE-D01929FBD37D}" type="parTrans" cxnId="{A1A74AEC-EAB1-1E4C-9683-ACE6340EF0F1}">
      <dgm:prSet/>
      <dgm:spPr/>
      <dgm:t>
        <a:bodyPr/>
        <a:lstStyle/>
        <a:p>
          <a:endParaRPr lang="en-US" sz="900"/>
        </a:p>
      </dgm:t>
    </dgm:pt>
    <dgm:pt modelId="{63DC4636-1E00-9A42-A374-4C3DC8B4A59D}" type="sibTrans" cxnId="{A1A74AEC-EAB1-1E4C-9683-ACE6340EF0F1}">
      <dgm:prSet/>
      <dgm:spPr/>
      <dgm:t>
        <a:bodyPr/>
        <a:lstStyle/>
        <a:p>
          <a:endParaRPr lang="en-US" sz="900"/>
        </a:p>
      </dgm:t>
    </dgm:pt>
    <dgm:pt modelId="{5B954BF4-FBFE-604E-9DD2-FDC42BE199C5}">
      <dgm:prSet custT="1"/>
      <dgm:spPr>
        <a:ln>
          <a:solidFill>
            <a:schemeClr val="tx2"/>
          </a:solidFill>
        </a:ln>
      </dgm:spPr>
      <dgm:t>
        <a:bodyPr/>
        <a:lstStyle/>
        <a:p>
          <a:r>
            <a:rPr lang="en-US" sz="900" i="1" dirty="0">
              <a:latin typeface="Arial" charset="0"/>
              <a:ea typeface="Arial" charset="0"/>
              <a:cs typeface="Arial" charset="0"/>
            </a:rPr>
            <a:t>Core 16</a:t>
          </a:r>
        </a:p>
      </dgm:t>
    </dgm:pt>
    <dgm:pt modelId="{C5297DAB-11DB-EA4E-B9BB-DFF8549804C8}" type="parTrans" cxnId="{1D5EF16C-D675-6B49-851B-5BBC92597582}">
      <dgm:prSet/>
      <dgm:spPr/>
      <dgm:t>
        <a:bodyPr/>
        <a:lstStyle/>
        <a:p>
          <a:endParaRPr lang="en-US" sz="900"/>
        </a:p>
      </dgm:t>
    </dgm:pt>
    <dgm:pt modelId="{D8908E18-B296-7648-A632-94CA6004D30D}" type="sibTrans" cxnId="{1D5EF16C-D675-6B49-851B-5BBC92597582}">
      <dgm:prSet/>
      <dgm:spPr/>
      <dgm:t>
        <a:bodyPr/>
        <a:lstStyle/>
        <a:p>
          <a:endParaRPr lang="en-US" sz="900"/>
        </a:p>
      </dgm:t>
    </dgm:pt>
    <dgm:pt modelId="{95F3B386-0F7B-584E-9B67-6534F5678E31}">
      <dgm:prSet custT="1"/>
      <dgm:spPr>
        <a:ln>
          <a:solidFill>
            <a:schemeClr val="tx2"/>
          </a:solidFill>
        </a:ln>
      </dgm:spPr>
      <dgm:t>
        <a:bodyPr/>
        <a:lstStyle/>
        <a:p>
          <a:r>
            <a:rPr lang="en-US" sz="900" i="1" dirty="0">
              <a:latin typeface="Arial" charset="0"/>
              <a:ea typeface="Arial" charset="0"/>
              <a:cs typeface="Arial" charset="0"/>
            </a:rPr>
            <a:t>Data Center 1</a:t>
          </a:r>
        </a:p>
      </dgm:t>
    </dgm:pt>
    <dgm:pt modelId="{18F81CDC-C6F7-5B4A-B8FA-4F210BCB3817}" type="parTrans" cxnId="{F25B69E9-DF0C-C849-815B-CA06B65F63B8}">
      <dgm:prSet/>
      <dgm:spPr/>
      <dgm:t>
        <a:bodyPr/>
        <a:lstStyle/>
        <a:p>
          <a:endParaRPr lang="en-US" sz="900"/>
        </a:p>
      </dgm:t>
    </dgm:pt>
    <dgm:pt modelId="{19CD2412-98DF-CF4C-B16E-444AD0C0A0EC}" type="sibTrans" cxnId="{F25B69E9-DF0C-C849-815B-CA06B65F63B8}">
      <dgm:prSet/>
      <dgm:spPr/>
      <dgm:t>
        <a:bodyPr/>
        <a:lstStyle/>
        <a:p>
          <a:endParaRPr lang="en-US" sz="900"/>
        </a:p>
      </dgm:t>
    </dgm:pt>
    <dgm:pt modelId="{E677D14F-7207-EB4F-A052-BC9F94878BF8}">
      <dgm:prSet custT="1"/>
      <dgm:spPr>
        <a:ln>
          <a:solidFill>
            <a:schemeClr val="tx2"/>
          </a:solidFill>
        </a:ln>
      </dgm:spPr>
      <dgm:t>
        <a:bodyPr/>
        <a:lstStyle/>
        <a:p>
          <a:r>
            <a:rPr lang="en-US" sz="900" i="1" dirty="0">
              <a:latin typeface="Arial" charset="0"/>
              <a:ea typeface="Arial" charset="0"/>
              <a:cs typeface="Arial" charset="0"/>
            </a:rPr>
            <a:t>Socket 2</a:t>
          </a:r>
        </a:p>
      </dgm:t>
    </dgm:pt>
    <dgm:pt modelId="{209C3C5F-ED42-EA4C-9C23-4503C7450BE2}" type="parTrans" cxnId="{A9ECD6C6-E76F-CD43-97FB-3BFC2D819C70}">
      <dgm:prSet/>
      <dgm:spPr/>
      <dgm:t>
        <a:bodyPr/>
        <a:lstStyle/>
        <a:p>
          <a:endParaRPr lang="en-US" sz="900"/>
        </a:p>
      </dgm:t>
    </dgm:pt>
    <dgm:pt modelId="{12C22060-872F-1544-B1C7-7FB0A62BA808}" type="sibTrans" cxnId="{A9ECD6C6-E76F-CD43-97FB-3BFC2D819C70}">
      <dgm:prSet/>
      <dgm:spPr/>
      <dgm:t>
        <a:bodyPr/>
        <a:lstStyle/>
        <a:p>
          <a:endParaRPr lang="en-US" sz="900"/>
        </a:p>
      </dgm:t>
    </dgm:pt>
    <dgm:pt modelId="{59BCA74F-51D6-0548-B096-6538C289ED4F}">
      <dgm:prSet custT="1"/>
      <dgm:spPr>
        <a:ln>
          <a:solidFill>
            <a:schemeClr val="tx2"/>
          </a:solidFill>
        </a:ln>
      </dgm:spPr>
      <dgm:t>
        <a:bodyPr/>
        <a:lstStyle/>
        <a:p>
          <a:r>
            <a:rPr lang="en-US" sz="900" i="1" dirty="0">
              <a:latin typeface="Arial" charset="0"/>
              <a:ea typeface="Arial" charset="0"/>
              <a:cs typeface="Arial" charset="0"/>
            </a:rPr>
            <a:t>Core 2</a:t>
          </a:r>
        </a:p>
      </dgm:t>
    </dgm:pt>
    <dgm:pt modelId="{775AA2E3-8FE8-D045-AA5F-406D49221C2D}" type="parTrans" cxnId="{D037E82E-44B5-7246-9D31-134DE231ADB7}">
      <dgm:prSet/>
      <dgm:spPr/>
      <dgm:t>
        <a:bodyPr/>
        <a:lstStyle/>
        <a:p>
          <a:endParaRPr lang="en-US" sz="900"/>
        </a:p>
      </dgm:t>
    </dgm:pt>
    <dgm:pt modelId="{A533967F-1E78-184D-9B5C-2734E64D885D}" type="sibTrans" cxnId="{D037E82E-44B5-7246-9D31-134DE231ADB7}">
      <dgm:prSet/>
      <dgm:spPr/>
      <dgm:t>
        <a:bodyPr/>
        <a:lstStyle/>
        <a:p>
          <a:endParaRPr lang="en-US" sz="900"/>
        </a:p>
      </dgm:t>
    </dgm:pt>
    <dgm:pt modelId="{0202B721-06CD-8A48-BF58-D53C0D0EA95B}" type="pres">
      <dgm:prSet presAssocID="{55639F47-328B-5A43-AAAF-1D3C9E48B12F}" presName="hierChild1" presStyleCnt="0">
        <dgm:presLayoutVars>
          <dgm:orgChart val="1"/>
          <dgm:chPref val="1"/>
          <dgm:dir/>
          <dgm:animOne val="branch"/>
          <dgm:animLvl val="lvl"/>
          <dgm:resizeHandles/>
        </dgm:presLayoutVars>
      </dgm:prSet>
      <dgm:spPr/>
    </dgm:pt>
    <dgm:pt modelId="{EBE1A97C-6F3A-5642-B150-BC61D01017C9}" type="pres">
      <dgm:prSet presAssocID="{6FD29EFB-5E28-F041-A844-0D52F7F4CA55}" presName="hierRoot1" presStyleCnt="0">
        <dgm:presLayoutVars>
          <dgm:hierBranch val="init"/>
        </dgm:presLayoutVars>
      </dgm:prSet>
      <dgm:spPr/>
    </dgm:pt>
    <dgm:pt modelId="{EDEF24BE-9147-EE44-88D0-EA0A33796092}" type="pres">
      <dgm:prSet presAssocID="{6FD29EFB-5E28-F041-A844-0D52F7F4CA55}" presName="rootComposite1" presStyleCnt="0"/>
      <dgm:spPr/>
    </dgm:pt>
    <dgm:pt modelId="{D6A5B59E-E7D1-D94D-AC01-51DFCCA52695}" type="pres">
      <dgm:prSet presAssocID="{6FD29EFB-5E28-F041-A844-0D52F7F4CA55}" presName="rootText1" presStyleLbl="node0" presStyleIdx="0" presStyleCnt="1">
        <dgm:presLayoutVars>
          <dgm:chPref val="3"/>
        </dgm:presLayoutVars>
      </dgm:prSet>
      <dgm:spPr/>
    </dgm:pt>
    <dgm:pt modelId="{3268113C-B03E-6B4C-A2F6-5A9E85C9C0E3}" type="pres">
      <dgm:prSet presAssocID="{6FD29EFB-5E28-F041-A844-0D52F7F4CA55}" presName="rootConnector1" presStyleLbl="node1" presStyleIdx="0" presStyleCnt="0"/>
      <dgm:spPr/>
    </dgm:pt>
    <dgm:pt modelId="{DD94CA81-FC1B-7846-80AB-DAA594A4C718}" type="pres">
      <dgm:prSet presAssocID="{6FD29EFB-5E28-F041-A844-0D52F7F4CA55}" presName="hierChild2" presStyleCnt="0"/>
      <dgm:spPr/>
    </dgm:pt>
    <dgm:pt modelId="{27CB9EF3-4311-384F-AEA8-45F3BBC35E9D}" type="pres">
      <dgm:prSet presAssocID="{18F81CDC-C6F7-5B4A-B8FA-4F210BCB3817}" presName="Name37" presStyleLbl="parChTrans1D2" presStyleIdx="0" presStyleCnt="4"/>
      <dgm:spPr/>
    </dgm:pt>
    <dgm:pt modelId="{DAC79319-B58F-9B45-93D6-097A82B1ECAD}" type="pres">
      <dgm:prSet presAssocID="{95F3B386-0F7B-584E-9B67-6534F5678E31}" presName="hierRoot2" presStyleCnt="0">
        <dgm:presLayoutVars>
          <dgm:hierBranch val="init"/>
        </dgm:presLayoutVars>
      </dgm:prSet>
      <dgm:spPr/>
    </dgm:pt>
    <dgm:pt modelId="{DE10DC50-D861-4647-8CF4-B73DD3E5FE2B}" type="pres">
      <dgm:prSet presAssocID="{95F3B386-0F7B-584E-9B67-6534F5678E31}" presName="rootComposite" presStyleCnt="0"/>
      <dgm:spPr/>
    </dgm:pt>
    <dgm:pt modelId="{64CC1050-2618-1241-9E3E-D2898A6BD0F6}" type="pres">
      <dgm:prSet presAssocID="{95F3B386-0F7B-584E-9B67-6534F5678E31}" presName="rootText" presStyleLbl="node2" presStyleIdx="0" presStyleCnt="4">
        <dgm:presLayoutVars>
          <dgm:chPref val="3"/>
        </dgm:presLayoutVars>
      </dgm:prSet>
      <dgm:spPr/>
    </dgm:pt>
    <dgm:pt modelId="{0D1BCF03-B677-6C49-889B-F060D688877D}" type="pres">
      <dgm:prSet presAssocID="{95F3B386-0F7B-584E-9B67-6534F5678E31}" presName="rootConnector" presStyleLbl="node2" presStyleIdx="0" presStyleCnt="4"/>
      <dgm:spPr/>
    </dgm:pt>
    <dgm:pt modelId="{B9639DBE-9BA7-C849-AB24-8B087043ECA7}" type="pres">
      <dgm:prSet presAssocID="{95F3B386-0F7B-584E-9B67-6534F5678E31}" presName="hierChild4" presStyleCnt="0"/>
      <dgm:spPr/>
    </dgm:pt>
    <dgm:pt modelId="{EABB6A91-5205-C543-94BB-0B1E55C7FDEF}" type="pres">
      <dgm:prSet presAssocID="{95F3B386-0F7B-584E-9B67-6534F5678E31}" presName="hierChild5" presStyleCnt="0"/>
      <dgm:spPr/>
    </dgm:pt>
    <dgm:pt modelId="{5AE9F8AD-978E-2844-8D1D-9537CAA3373B}" type="pres">
      <dgm:prSet presAssocID="{C4DF1AB0-47EB-7444-BF5D-252F8B1F3CAE}" presName="Name37" presStyleLbl="parChTrans1D2" presStyleIdx="1" presStyleCnt="4"/>
      <dgm:spPr/>
    </dgm:pt>
    <dgm:pt modelId="{1E98C547-1637-6B44-AE3A-A62AECFB8576}" type="pres">
      <dgm:prSet presAssocID="{33F28393-7708-6B4B-8328-884836E43A40}" presName="hierRoot2" presStyleCnt="0">
        <dgm:presLayoutVars>
          <dgm:hierBranch val="init"/>
        </dgm:presLayoutVars>
      </dgm:prSet>
      <dgm:spPr/>
    </dgm:pt>
    <dgm:pt modelId="{E709630D-A25E-EA4A-A9F2-5B10917A9022}" type="pres">
      <dgm:prSet presAssocID="{33F28393-7708-6B4B-8328-884836E43A40}" presName="rootComposite" presStyleCnt="0"/>
      <dgm:spPr/>
    </dgm:pt>
    <dgm:pt modelId="{DF738400-2E0E-5C4C-9453-190549AB2B95}" type="pres">
      <dgm:prSet presAssocID="{33F28393-7708-6B4B-8328-884836E43A40}" presName="rootText" presStyleLbl="node2" presStyleIdx="1" presStyleCnt="4">
        <dgm:presLayoutVars>
          <dgm:chPref val="3"/>
        </dgm:presLayoutVars>
      </dgm:prSet>
      <dgm:spPr/>
    </dgm:pt>
    <dgm:pt modelId="{277D6A11-6D04-1948-A4B9-7C68E14BC127}" type="pres">
      <dgm:prSet presAssocID="{33F28393-7708-6B4B-8328-884836E43A40}" presName="rootConnector" presStyleLbl="node2" presStyleIdx="1" presStyleCnt="4"/>
      <dgm:spPr/>
    </dgm:pt>
    <dgm:pt modelId="{796E4EC8-03AE-8B46-953E-4B69926E0A2C}" type="pres">
      <dgm:prSet presAssocID="{33F28393-7708-6B4B-8328-884836E43A40}" presName="hierChild4" presStyleCnt="0"/>
      <dgm:spPr/>
    </dgm:pt>
    <dgm:pt modelId="{B6015E1B-3F2F-4648-A4B6-8FE64ACB0174}" type="pres">
      <dgm:prSet presAssocID="{91477B71-C063-994F-A44F-B3F6CC1DF303}" presName="Name37" presStyleLbl="parChTrans1D3" presStyleIdx="0" presStyleCnt="4"/>
      <dgm:spPr/>
    </dgm:pt>
    <dgm:pt modelId="{DADF3063-7BD2-224E-91C5-2F2A85A1F572}" type="pres">
      <dgm:prSet presAssocID="{4D1ABB8C-856C-CC4C-AFBE-595D2C84C3C5}" presName="hierRoot2" presStyleCnt="0">
        <dgm:presLayoutVars>
          <dgm:hierBranch val="init"/>
        </dgm:presLayoutVars>
      </dgm:prSet>
      <dgm:spPr/>
    </dgm:pt>
    <dgm:pt modelId="{BBE2D86A-E989-F541-9404-A52ED73463C5}" type="pres">
      <dgm:prSet presAssocID="{4D1ABB8C-856C-CC4C-AFBE-595D2C84C3C5}" presName="rootComposite" presStyleCnt="0"/>
      <dgm:spPr/>
    </dgm:pt>
    <dgm:pt modelId="{234070ED-1FAE-314E-9E9D-6BEAC96E0AB1}" type="pres">
      <dgm:prSet presAssocID="{4D1ABB8C-856C-CC4C-AFBE-595D2C84C3C5}" presName="rootText" presStyleLbl="node3" presStyleIdx="0" presStyleCnt="4">
        <dgm:presLayoutVars>
          <dgm:chPref val="3"/>
        </dgm:presLayoutVars>
      </dgm:prSet>
      <dgm:spPr/>
    </dgm:pt>
    <dgm:pt modelId="{7785DD94-9B3A-A248-A3AF-712E1E1DFB6D}" type="pres">
      <dgm:prSet presAssocID="{4D1ABB8C-856C-CC4C-AFBE-595D2C84C3C5}" presName="rootConnector" presStyleLbl="node3" presStyleIdx="0" presStyleCnt="4"/>
      <dgm:spPr/>
    </dgm:pt>
    <dgm:pt modelId="{EE1C02D3-E2A1-634B-990C-FCE82D25EE1B}" type="pres">
      <dgm:prSet presAssocID="{4D1ABB8C-856C-CC4C-AFBE-595D2C84C3C5}" presName="hierChild4" presStyleCnt="0"/>
      <dgm:spPr/>
    </dgm:pt>
    <dgm:pt modelId="{3C91ADD9-CEB6-D643-9B40-A571610850FA}" type="pres">
      <dgm:prSet presAssocID="{4D1ABB8C-856C-CC4C-AFBE-595D2C84C3C5}" presName="hierChild5" presStyleCnt="0"/>
      <dgm:spPr/>
    </dgm:pt>
    <dgm:pt modelId="{6D7FC7A6-DEB2-5749-A040-A39A6EC4E0CA}" type="pres">
      <dgm:prSet presAssocID="{9790DEC8-5EE7-3F41-889F-50300161FAED}" presName="Name37" presStyleLbl="parChTrans1D3" presStyleIdx="1" presStyleCnt="4"/>
      <dgm:spPr/>
    </dgm:pt>
    <dgm:pt modelId="{404E7C92-ACA2-314D-8515-F9414E5A408D}" type="pres">
      <dgm:prSet presAssocID="{7CC25B50-AB68-AC44-8E2A-68D4B2B8B8A5}" presName="hierRoot2" presStyleCnt="0">
        <dgm:presLayoutVars>
          <dgm:hierBranch val="init"/>
        </dgm:presLayoutVars>
      </dgm:prSet>
      <dgm:spPr/>
    </dgm:pt>
    <dgm:pt modelId="{391B120F-DE7F-A54D-BE05-7351DDE1683E}" type="pres">
      <dgm:prSet presAssocID="{7CC25B50-AB68-AC44-8E2A-68D4B2B8B8A5}" presName="rootComposite" presStyleCnt="0"/>
      <dgm:spPr/>
    </dgm:pt>
    <dgm:pt modelId="{48848676-B1C3-854D-9046-5418D9065423}" type="pres">
      <dgm:prSet presAssocID="{7CC25B50-AB68-AC44-8E2A-68D4B2B8B8A5}" presName="rootText" presStyleLbl="node3" presStyleIdx="1" presStyleCnt="4">
        <dgm:presLayoutVars>
          <dgm:chPref val="3"/>
        </dgm:presLayoutVars>
      </dgm:prSet>
      <dgm:spPr/>
    </dgm:pt>
    <dgm:pt modelId="{12757A5D-5591-6D4B-8F20-0054AA0436B8}" type="pres">
      <dgm:prSet presAssocID="{7CC25B50-AB68-AC44-8E2A-68D4B2B8B8A5}" presName="rootConnector" presStyleLbl="node3" presStyleIdx="1" presStyleCnt="4"/>
      <dgm:spPr/>
    </dgm:pt>
    <dgm:pt modelId="{1485122A-204F-344F-9229-30CF80761841}" type="pres">
      <dgm:prSet presAssocID="{7CC25B50-AB68-AC44-8E2A-68D4B2B8B8A5}" presName="hierChild4" presStyleCnt="0"/>
      <dgm:spPr/>
    </dgm:pt>
    <dgm:pt modelId="{23774426-A79C-734E-87F2-B5FF66CFF5AE}" type="pres">
      <dgm:prSet presAssocID="{80AA0345-CE86-1A41-BF4B-7C538DFF5869}" presName="Name37" presStyleLbl="parChTrans1D4" presStyleIdx="0" presStyleCnt="9"/>
      <dgm:spPr/>
    </dgm:pt>
    <dgm:pt modelId="{4D5EDFC5-89F3-FB4A-897F-EC07F9D22053}" type="pres">
      <dgm:prSet presAssocID="{DF73661B-0ABD-1F47-BCDD-54884CB20443}" presName="hierRoot2" presStyleCnt="0">
        <dgm:presLayoutVars>
          <dgm:hierBranch val="init"/>
        </dgm:presLayoutVars>
      </dgm:prSet>
      <dgm:spPr/>
    </dgm:pt>
    <dgm:pt modelId="{F62E4F2D-35F3-3F48-B758-27C64D9B0DC7}" type="pres">
      <dgm:prSet presAssocID="{DF73661B-0ABD-1F47-BCDD-54884CB20443}" presName="rootComposite" presStyleCnt="0"/>
      <dgm:spPr/>
    </dgm:pt>
    <dgm:pt modelId="{0A91E979-0751-5E49-970B-684521A44AB0}" type="pres">
      <dgm:prSet presAssocID="{DF73661B-0ABD-1F47-BCDD-54884CB20443}" presName="rootText" presStyleLbl="node4" presStyleIdx="0" presStyleCnt="9">
        <dgm:presLayoutVars>
          <dgm:chPref val="3"/>
        </dgm:presLayoutVars>
      </dgm:prSet>
      <dgm:spPr/>
    </dgm:pt>
    <dgm:pt modelId="{543A07B5-03A7-EA4F-8D02-425AB92C46FE}" type="pres">
      <dgm:prSet presAssocID="{DF73661B-0ABD-1F47-BCDD-54884CB20443}" presName="rootConnector" presStyleLbl="node4" presStyleIdx="0" presStyleCnt="9"/>
      <dgm:spPr/>
    </dgm:pt>
    <dgm:pt modelId="{9E862E4E-1FB0-F040-B3AD-BBD9838A0C93}" type="pres">
      <dgm:prSet presAssocID="{DF73661B-0ABD-1F47-BCDD-54884CB20443}" presName="hierChild4" presStyleCnt="0"/>
      <dgm:spPr/>
    </dgm:pt>
    <dgm:pt modelId="{AF251DE8-0DF9-5F4B-AFD4-FC8F3D872FA4}" type="pres">
      <dgm:prSet presAssocID="{DF73661B-0ABD-1F47-BCDD-54884CB20443}" presName="hierChild5" presStyleCnt="0"/>
      <dgm:spPr/>
    </dgm:pt>
    <dgm:pt modelId="{607943E6-94F1-F14E-BDAB-B5D2985A345E}" type="pres">
      <dgm:prSet presAssocID="{209C3C5F-ED42-EA4C-9C23-4503C7450BE2}" presName="Name37" presStyleLbl="parChTrans1D4" presStyleIdx="1" presStyleCnt="9"/>
      <dgm:spPr/>
    </dgm:pt>
    <dgm:pt modelId="{AE1D4F79-C075-1945-B620-28D886AEA3BC}" type="pres">
      <dgm:prSet presAssocID="{E677D14F-7207-EB4F-A052-BC9F94878BF8}" presName="hierRoot2" presStyleCnt="0">
        <dgm:presLayoutVars>
          <dgm:hierBranch val="init"/>
        </dgm:presLayoutVars>
      </dgm:prSet>
      <dgm:spPr/>
    </dgm:pt>
    <dgm:pt modelId="{F8456C03-6466-124B-99AA-70A978718025}" type="pres">
      <dgm:prSet presAssocID="{E677D14F-7207-EB4F-A052-BC9F94878BF8}" presName="rootComposite" presStyleCnt="0"/>
      <dgm:spPr/>
    </dgm:pt>
    <dgm:pt modelId="{F0DA5D73-07FB-2D48-ACF6-4D9AF1A672EA}" type="pres">
      <dgm:prSet presAssocID="{E677D14F-7207-EB4F-A052-BC9F94878BF8}" presName="rootText" presStyleLbl="node4" presStyleIdx="1" presStyleCnt="9">
        <dgm:presLayoutVars>
          <dgm:chPref val="3"/>
        </dgm:presLayoutVars>
      </dgm:prSet>
      <dgm:spPr/>
    </dgm:pt>
    <dgm:pt modelId="{4AEC4A40-3FD9-AD4F-A753-A955707D56AA}" type="pres">
      <dgm:prSet presAssocID="{E677D14F-7207-EB4F-A052-BC9F94878BF8}" presName="rootConnector" presStyleLbl="node4" presStyleIdx="1" presStyleCnt="9"/>
      <dgm:spPr/>
    </dgm:pt>
    <dgm:pt modelId="{B2519447-D8D4-6A4D-8ADD-CA3841BE9D22}" type="pres">
      <dgm:prSet presAssocID="{E677D14F-7207-EB4F-A052-BC9F94878BF8}" presName="hierChild4" presStyleCnt="0"/>
      <dgm:spPr/>
    </dgm:pt>
    <dgm:pt modelId="{B7E7A63B-DD1A-1A45-8F88-7DDDD005AED1}" type="pres">
      <dgm:prSet presAssocID="{3146B60E-FB33-6542-B080-F83155658128}" presName="Name37" presStyleLbl="parChTrans1D4" presStyleIdx="2" presStyleCnt="9"/>
      <dgm:spPr/>
    </dgm:pt>
    <dgm:pt modelId="{B81BB1F7-4FF4-3A48-AC06-1A09FB64B7F0}" type="pres">
      <dgm:prSet presAssocID="{B3B00204-3DF2-8742-A6FE-2B4B45DEA61E}" presName="hierRoot2" presStyleCnt="0">
        <dgm:presLayoutVars>
          <dgm:hierBranch val="init"/>
        </dgm:presLayoutVars>
      </dgm:prSet>
      <dgm:spPr/>
    </dgm:pt>
    <dgm:pt modelId="{4728924F-4D88-4147-900C-A053ABAA0BC3}" type="pres">
      <dgm:prSet presAssocID="{B3B00204-3DF2-8742-A6FE-2B4B45DEA61E}" presName="rootComposite" presStyleCnt="0"/>
      <dgm:spPr/>
    </dgm:pt>
    <dgm:pt modelId="{3BF3035E-82C5-CD4E-BB62-A362FECA0871}" type="pres">
      <dgm:prSet presAssocID="{B3B00204-3DF2-8742-A6FE-2B4B45DEA61E}" presName="rootText" presStyleLbl="node4" presStyleIdx="2" presStyleCnt="9">
        <dgm:presLayoutVars>
          <dgm:chPref val="3"/>
        </dgm:presLayoutVars>
      </dgm:prSet>
      <dgm:spPr/>
    </dgm:pt>
    <dgm:pt modelId="{156E60CF-4157-4049-9E35-92DF31DC8F90}" type="pres">
      <dgm:prSet presAssocID="{B3B00204-3DF2-8742-A6FE-2B4B45DEA61E}" presName="rootConnector" presStyleLbl="node4" presStyleIdx="2" presStyleCnt="9"/>
      <dgm:spPr/>
    </dgm:pt>
    <dgm:pt modelId="{5A5AACD0-3C20-F04B-BDCB-3E116E4537C4}" type="pres">
      <dgm:prSet presAssocID="{B3B00204-3DF2-8742-A6FE-2B4B45DEA61E}" presName="hierChild4" presStyleCnt="0"/>
      <dgm:spPr/>
    </dgm:pt>
    <dgm:pt modelId="{0DC7AD14-57DB-FC40-9E5E-E762E9031A68}" type="pres">
      <dgm:prSet presAssocID="{B3B00204-3DF2-8742-A6FE-2B4B45DEA61E}" presName="hierChild5" presStyleCnt="0"/>
      <dgm:spPr/>
    </dgm:pt>
    <dgm:pt modelId="{4F8A28F4-C501-F043-A172-E33EE4621DE2}" type="pres">
      <dgm:prSet presAssocID="{775AA2E3-8FE8-D045-AA5F-406D49221C2D}" presName="Name37" presStyleLbl="parChTrans1D4" presStyleIdx="3" presStyleCnt="9"/>
      <dgm:spPr/>
    </dgm:pt>
    <dgm:pt modelId="{5F1F22EA-436E-0F45-B62F-DD6F6EBF99DB}" type="pres">
      <dgm:prSet presAssocID="{59BCA74F-51D6-0548-B096-6538C289ED4F}" presName="hierRoot2" presStyleCnt="0">
        <dgm:presLayoutVars>
          <dgm:hierBranch val="init"/>
        </dgm:presLayoutVars>
      </dgm:prSet>
      <dgm:spPr/>
    </dgm:pt>
    <dgm:pt modelId="{9B1A43D5-AD2E-4E47-9E6E-ABAB6303B1F9}" type="pres">
      <dgm:prSet presAssocID="{59BCA74F-51D6-0548-B096-6538C289ED4F}" presName="rootComposite" presStyleCnt="0"/>
      <dgm:spPr/>
    </dgm:pt>
    <dgm:pt modelId="{EA4EED69-7566-0A48-BE9F-D27E300BB722}" type="pres">
      <dgm:prSet presAssocID="{59BCA74F-51D6-0548-B096-6538C289ED4F}" presName="rootText" presStyleLbl="node4" presStyleIdx="3" presStyleCnt="9">
        <dgm:presLayoutVars>
          <dgm:chPref val="3"/>
        </dgm:presLayoutVars>
      </dgm:prSet>
      <dgm:spPr/>
    </dgm:pt>
    <dgm:pt modelId="{86BB8B4A-41FB-CB4F-8BB1-09DCD002D9B6}" type="pres">
      <dgm:prSet presAssocID="{59BCA74F-51D6-0548-B096-6538C289ED4F}" presName="rootConnector" presStyleLbl="node4" presStyleIdx="3" presStyleCnt="9"/>
      <dgm:spPr/>
    </dgm:pt>
    <dgm:pt modelId="{DE4A8097-A4CA-F946-B9FA-42E8C1EABB1F}" type="pres">
      <dgm:prSet presAssocID="{59BCA74F-51D6-0548-B096-6538C289ED4F}" presName="hierChild4" presStyleCnt="0"/>
      <dgm:spPr/>
    </dgm:pt>
    <dgm:pt modelId="{9F7D924C-5679-4A4D-A8AD-BE71269E9AED}" type="pres">
      <dgm:prSet presAssocID="{E437629F-B7A8-8A4A-808B-032F6999F0E0}" presName="Name37" presStyleLbl="parChTrans1D4" presStyleIdx="4" presStyleCnt="9"/>
      <dgm:spPr/>
    </dgm:pt>
    <dgm:pt modelId="{EF87A5F9-4593-5E42-B8CA-C331072DE09A}" type="pres">
      <dgm:prSet presAssocID="{4E1ADC0D-B6FC-C44F-AD4F-36961A417996}" presName="hierRoot2" presStyleCnt="0">
        <dgm:presLayoutVars>
          <dgm:hierBranch val="init"/>
        </dgm:presLayoutVars>
      </dgm:prSet>
      <dgm:spPr/>
    </dgm:pt>
    <dgm:pt modelId="{8290F6F9-ECF9-0945-987D-1AF4373F063D}" type="pres">
      <dgm:prSet presAssocID="{4E1ADC0D-B6FC-C44F-AD4F-36961A417996}" presName="rootComposite" presStyleCnt="0"/>
      <dgm:spPr/>
    </dgm:pt>
    <dgm:pt modelId="{C0ABE379-1928-3D4E-9843-F574C7E13C2B}" type="pres">
      <dgm:prSet presAssocID="{4E1ADC0D-B6FC-C44F-AD4F-36961A417996}" presName="rootText" presStyleLbl="node4" presStyleIdx="4" presStyleCnt="9">
        <dgm:presLayoutVars>
          <dgm:chPref val="3"/>
        </dgm:presLayoutVars>
      </dgm:prSet>
      <dgm:spPr/>
    </dgm:pt>
    <dgm:pt modelId="{8F99CE56-C29D-9A4B-B889-F22DDB0732BC}" type="pres">
      <dgm:prSet presAssocID="{4E1ADC0D-B6FC-C44F-AD4F-36961A417996}" presName="rootConnector" presStyleLbl="node4" presStyleIdx="4" presStyleCnt="9"/>
      <dgm:spPr/>
    </dgm:pt>
    <dgm:pt modelId="{6A29AC2E-64ED-784C-9B5F-BD71EC5BAE79}" type="pres">
      <dgm:prSet presAssocID="{4E1ADC0D-B6FC-C44F-AD4F-36961A417996}" presName="hierChild4" presStyleCnt="0"/>
      <dgm:spPr/>
    </dgm:pt>
    <dgm:pt modelId="{E78B7310-0C2D-234D-BC32-28D6E7C0A546}" type="pres">
      <dgm:prSet presAssocID="{4E1ADC0D-B6FC-C44F-AD4F-36961A417996}" presName="hierChild5" presStyleCnt="0"/>
      <dgm:spPr/>
    </dgm:pt>
    <dgm:pt modelId="{39376C3D-0602-8744-B7E9-3B43E0B4015A}" type="pres">
      <dgm:prSet presAssocID="{30D360F5-C487-ED47-8C73-47C6F53090EE}" presName="Name37" presStyleLbl="parChTrans1D4" presStyleIdx="5" presStyleCnt="9"/>
      <dgm:spPr/>
    </dgm:pt>
    <dgm:pt modelId="{6231027A-5F51-8A4E-B65B-615436DA90E3}" type="pres">
      <dgm:prSet presAssocID="{27A48055-C31F-824F-B770-B7C2160C8299}" presName="hierRoot2" presStyleCnt="0">
        <dgm:presLayoutVars>
          <dgm:hierBranch val="init"/>
        </dgm:presLayoutVars>
      </dgm:prSet>
      <dgm:spPr/>
    </dgm:pt>
    <dgm:pt modelId="{DFD5378A-D509-EB4E-9490-67A0757FE843}" type="pres">
      <dgm:prSet presAssocID="{27A48055-C31F-824F-B770-B7C2160C8299}" presName="rootComposite" presStyleCnt="0"/>
      <dgm:spPr/>
    </dgm:pt>
    <dgm:pt modelId="{639F44FD-CE58-6042-8B98-E4B76E6D6BF1}" type="pres">
      <dgm:prSet presAssocID="{27A48055-C31F-824F-B770-B7C2160C8299}" presName="rootText" presStyleLbl="node4" presStyleIdx="5" presStyleCnt="9">
        <dgm:presLayoutVars>
          <dgm:chPref val="3"/>
        </dgm:presLayoutVars>
      </dgm:prSet>
      <dgm:spPr/>
    </dgm:pt>
    <dgm:pt modelId="{BD97B227-314B-1C45-975B-4975AE1C42BA}" type="pres">
      <dgm:prSet presAssocID="{27A48055-C31F-824F-B770-B7C2160C8299}" presName="rootConnector" presStyleLbl="node4" presStyleIdx="5" presStyleCnt="9"/>
      <dgm:spPr/>
    </dgm:pt>
    <dgm:pt modelId="{17B6C757-5085-3D43-B71B-8C311E292C85}" type="pres">
      <dgm:prSet presAssocID="{27A48055-C31F-824F-B770-B7C2160C8299}" presName="hierChild4" presStyleCnt="0"/>
      <dgm:spPr/>
    </dgm:pt>
    <dgm:pt modelId="{C227A836-DD42-8440-BB58-0FE83791C2FC}" type="pres">
      <dgm:prSet presAssocID="{27A48055-C31F-824F-B770-B7C2160C8299}" presName="hierChild5" presStyleCnt="0"/>
      <dgm:spPr/>
    </dgm:pt>
    <dgm:pt modelId="{451BBF9E-869C-D844-AB8E-3D4BBF06BB36}" type="pres">
      <dgm:prSet presAssocID="{E026760B-B585-104D-8F37-A72C807DCE39}" presName="Name37" presStyleLbl="parChTrans1D4" presStyleIdx="6" presStyleCnt="9"/>
      <dgm:spPr/>
    </dgm:pt>
    <dgm:pt modelId="{2F0DA56B-A22D-E145-8681-A93EC3C43886}" type="pres">
      <dgm:prSet presAssocID="{D4E8C4AC-AFC9-2A4E-99CF-95EE39504BC2}" presName="hierRoot2" presStyleCnt="0">
        <dgm:presLayoutVars>
          <dgm:hierBranch val="init"/>
        </dgm:presLayoutVars>
      </dgm:prSet>
      <dgm:spPr/>
    </dgm:pt>
    <dgm:pt modelId="{045E4502-929E-C549-9D38-C5195FA8C037}" type="pres">
      <dgm:prSet presAssocID="{D4E8C4AC-AFC9-2A4E-99CF-95EE39504BC2}" presName="rootComposite" presStyleCnt="0"/>
      <dgm:spPr/>
    </dgm:pt>
    <dgm:pt modelId="{6D713403-2A42-F94D-AC7E-B533AF1C06DC}" type="pres">
      <dgm:prSet presAssocID="{D4E8C4AC-AFC9-2A4E-99CF-95EE39504BC2}" presName="rootText" presStyleLbl="node4" presStyleIdx="6" presStyleCnt="9">
        <dgm:presLayoutVars>
          <dgm:chPref val="3"/>
        </dgm:presLayoutVars>
      </dgm:prSet>
      <dgm:spPr/>
    </dgm:pt>
    <dgm:pt modelId="{4AB9AE1F-4082-164D-9B7C-00EAAB4EEAEF}" type="pres">
      <dgm:prSet presAssocID="{D4E8C4AC-AFC9-2A4E-99CF-95EE39504BC2}" presName="rootConnector" presStyleLbl="node4" presStyleIdx="6" presStyleCnt="9"/>
      <dgm:spPr/>
    </dgm:pt>
    <dgm:pt modelId="{8976D474-485C-0E47-BE0C-AD99CE0BA6A6}" type="pres">
      <dgm:prSet presAssocID="{D4E8C4AC-AFC9-2A4E-99CF-95EE39504BC2}" presName="hierChild4" presStyleCnt="0"/>
      <dgm:spPr/>
    </dgm:pt>
    <dgm:pt modelId="{1DD28997-5BCF-374B-81C5-DDB1A04962DB}" type="pres">
      <dgm:prSet presAssocID="{D4E8C4AC-AFC9-2A4E-99CF-95EE39504BC2}" presName="hierChild5" presStyleCnt="0"/>
      <dgm:spPr/>
    </dgm:pt>
    <dgm:pt modelId="{08C0B761-A68B-DF4F-9ABF-9194095CF62A}" type="pres">
      <dgm:prSet presAssocID="{59BCA74F-51D6-0548-B096-6538C289ED4F}" presName="hierChild5" presStyleCnt="0"/>
      <dgm:spPr/>
    </dgm:pt>
    <dgm:pt modelId="{91ADF760-34E8-A348-9E59-F800B0B7D804}" type="pres">
      <dgm:prSet presAssocID="{B8937475-9DD8-1846-BAAE-D01929FBD37D}" presName="Name37" presStyleLbl="parChTrans1D4" presStyleIdx="7" presStyleCnt="9"/>
      <dgm:spPr/>
    </dgm:pt>
    <dgm:pt modelId="{2F2A6F08-73A6-7941-A6C2-389827C15078}" type="pres">
      <dgm:prSet presAssocID="{A1A4E1DE-770B-CE4A-8173-5E7A5654A7BD}" presName="hierRoot2" presStyleCnt="0">
        <dgm:presLayoutVars>
          <dgm:hierBranch val="init"/>
        </dgm:presLayoutVars>
      </dgm:prSet>
      <dgm:spPr/>
    </dgm:pt>
    <dgm:pt modelId="{AA32E834-7529-674C-9F5C-0F804107CF43}" type="pres">
      <dgm:prSet presAssocID="{A1A4E1DE-770B-CE4A-8173-5E7A5654A7BD}" presName="rootComposite" presStyleCnt="0"/>
      <dgm:spPr/>
    </dgm:pt>
    <dgm:pt modelId="{7C9EE509-CE32-6C4B-82EB-BC08BCB3E5C7}" type="pres">
      <dgm:prSet presAssocID="{A1A4E1DE-770B-CE4A-8173-5E7A5654A7BD}" presName="rootText" presStyleLbl="node4" presStyleIdx="7" presStyleCnt="9">
        <dgm:presLayoutVars>
          <dgm:chPref val="3"/>
        </dgm:presLayoutVars>
      </dgm:prSet>
      <dgm:spPr/>
    </dgm:pt>
    <dgm:pt modelId="{2A2DE897-FF2D-E649-8F96-AEC5CB68FA16}" type="pres">
      <dgm:prSet presAssocID="{A1A4E1DE-770B-CE4A-8173-5E7A5654A7BD}" presName="rootConnector" presStyleLbl="node4" presStyleIdx="7" presStyleCnt="9"/>
      <dgm:spPr/>
    </dgm:pt>
    <dgm:pt modelId="{27DC9A15-00F5-0444-8B73-284785B37604}" type="pres">
      <dgm:prSet presAssocID="{A1A4E1DE-770B-CE4A-8173-5E7A5654A7BD}" presName="hierChild4" presStyleCnt="0"/>
      <dgm:spPr/>
    </dgm:pt>
    <dgm:pt modelId="{AF0CCA35-F843-754E-862F-3D5AB0026709}" type="pres">
      <dgm:prSet presAssocID="{A1A4E1DE-770B-CE4A-8173-5E7A5654A7BD}" presName="hierChild5" presStyleCnt="0"/>
      <dgm:spPr/>
    </dgm:pt>
    <dgm:pt modelId="{1A5774A3-497B-B646-AAD1-350208DB7CEA}" type="pres">
      <dgm:prSet presAssocID="{C5297DAB-11DB-EA4E-B9BB-DFF8549804C8}" presName="Name37" presStyleLbl="parChTrans1D4" presStyleIdx="8" presStyleCnt="9"/>
      <dgm:spPr/>
    </dgm:pt>
    <dgm:pt modelId="{68128913-9394-A94C-BF7E-27FFA9EB276E}" type="pres">
      <dgm:prSet presAssocID="{5B954BF4-FBFE-604E-9DD2-FDC42BE199C5}" presName="hierRoot2" presStyleCnt="0">
        <dgm:presLayoutVars>
          <dgm:hierBranch val="init"/>
        </dgm:presLayoutVars>
      </dgm:prSet>
      <dgm:spPr/>
    </dgm:pt>
    <dgm:pt modelId="{22F1FFB7-2E70-2E49-83A3-CDC6036E5029}" type="pres">
      <dgm:prSet presAssocID="{5B954BF4-FBFE-604E-9DD2-FDC42BE199C5}" presName="rootComposite" presStyleCnt="0"/>
      <dgm:spPr/>
    </dgm:pt>
    <dgm:pt modelId="{3763E66D-2021-8E4F-A555-2B86043873E0}" type="pres">
      <dgm:prSet presAssocID="{5B954BF4-FBFE-604E-9DD2-FDC42BE199C5}" presName="rootText" presStyleLbl="node4" presStyleIdx="8" presStyleCnt="9">
        <dgm:presLayoutVars>
          <dgm:chPref val="3"/>
        </dgm:presLayoutVars>
      </dgm:prSet>
      <dgm:spPr/>
    </dgm:pt>
    <dgm:pt modelId="{B6B2873A-3F8E-9447-91C0-E42FA564691B}" type="pres">
      <dgm:prSet presAssocID="{5B954BF4-FBFE-604E-9DD2-FDC42BE199C5}" presName="rootConnector" presStyleLbl="node4" presStyleIdx="8" presStyleCnt="9"/>
      <dgm:spPr/>
    </dgm:pt>
    <dgm:pt modelId="{ECE5588D-3553-0444-B20F-EF44976F477E}" type="pres">
      <dgm:prSet presAssocID="{5B954BF4-FBFE-604E-9DD2-FDC42BE199C5}" presName="hierChild4" presStyleCnt="0"/>
      <dgm:spPr/>
    </dgm:pt>
    <dgm:pt modelId="{4DADAEBD-5694-4F4C-8B0C-032871BC7D69}" type="pres">
      <dgm:prSet presAssocID="{5B954BF4-FBFE-604E-9DD2-FDC42BE199C5}" presName="hierChild5" presStyleCnt="0"/>
      <dgm:spPr/>
    </dgm:pt>
    <dgm:pt modelId="{3D5FE7D0-51E4-FF49-9D68-9A678121E6F3}" type="pres">
      <dgm:prSet presAssocID="{E677D14F-7207-EB4F-A052-BC9F94878BF8}" presName="hierChild5" presStyleCnt="0"/>
      <dgm:spPr/>
    </dgm:pt>
    <dgm:pt modelId="{B5FD1342-9863-5943-916A-49204C172AFF}" type="pres">
      <dgm:prSet presAssocID="{7CC25B50-AB68-AC44-8E2A-68D4B2B8B8A5}" presName="hierChild5" presStyleCnt="0"/>
      <dgm:spPr/>
    </dgm:pt>
    <dgm:pt modelId="{513E21A0-DB5B-234B-8FA3-F5AF9331CB94}" type="pres">
      <dgm:prSet presAssocID="{EAFC2502-6B93-6846-9E19-61BB127AB1E7}" presName="Name37" presStyleLbl="parChTrans1D3" presStyleIdx="2" presStyleCnt="4"/>
      <dgm:spPr/>
    </dgm:pt>
    <dgm:pt modelId="{58A2786D-6277-1C46-AE24-8932297346B4}" type="pres">
      <dgm:prSet presAssocID="{B06D87AB-B6C7-A74C-AA81-719090E7C077}" presName="hierRoot2" presStyleCnt="0">
        <dgm:presLayoutVars>
          <dgm:hierBranch val="init"/>
        </dgm:presLayoutVars>
      </dgm:prSet>
      <dgm:spPr/>
    </dgm:pt>
    <dgm:pt modelId="{5A165223-3B55-3B4A-813F-00E2B705779A}" type="pres">
      <dgm:prSet presAssocID="{B06D87AB-B6C7-A74C-AA81-719090E7C077}" presName="rootComposite" presStyleCnt="0"/>
      <dgm:spPr/>
    </dgm:pt>
    <dgm:pt modelId="{3EF14327-0241-604C-8B22-45530024F49C}" type="pres">
      <dgm:prSet presAssocID="{B06D87AB-B6C7-A74C-AA81-719090E7C077}" presName="rootText" presStyleLbl="node3" presStyleIdx="2" presStyleCnt="4">
        <dgm:presLayoutVars>
          <dgm:chPref val="3"/>
        </dgm:presLayoutVars>
      </dgm:prSet>
      <dgm:spPr/>
    </dgm:pt>
    <dgm:pt modelId="{2BD2762B-2855-5946-BB6E-5BB24DC92878}" type="pres">
      <dgm:prSet presAssocID="{B06D87AB-B6C7-A74C-AA81-719090E7C077}" presName="rootConnector" presStyleLbl="node3" presStyleIdx="2" presStyleCnt="4"/>
      <dgm:spPr/>
    </dgm:pt>
    <dgm:pt modelId="{4CDC0894-6252-1A45-85DD-E84631CF1F94}" type="pres">
      <dgm:prSet presAssocID="{B06D87AB-B6C7-A74C-AA81-719090E7C077}" presName="hierChild4" presStyleCnt="0"/>
      <dgm:spPr/>
    </dgm:pt>
    <dgm:pt modelId="{FDF774DB-7A09-6149-BD18-9A09606038AA}" type="pres">
      <dgm:prSet presAssocID="{B06D87AB-B6C7-A74C-AA81-719090E7C077}" presName="hierChild5" presStyleCnt="0"/>
      <dgm:spPr/>
    </dgm:pt>
    <dgm:pt modelId="{46DF8127-B7E6-4E4F-BEEB-07DEF9406192}" type="pres">
      <dgm:prSet presAssocID="{FDB5B5F6-AE0C-2147-A57B-379655AA99BB}" presName="Name37" presStyleLbl="parChTrans1D3" presStyleIdx="3" presStyleCnt="4"/>
      <dgm:spPr/>
    </dgm:pt>
    <dgm:pt modelId="{D01EFEB2-31FD-7C4C-8743-A1E6487F159C}" type="pres">
      <dgm:prSet presAssocID="{4C5C355C-2687-5448-995F-4AB43EA93F21}" presName="hierRoot2" presStyleCnt="0">
        <dgm:presLayoutVars>
          <dgm:hierBranch val="init"/>
        </dgm:presLayoutVars>
      </dgm:prSet>
      <dgm:spPr/>
    </dgm:pt>
    <dgm:pt modelId="{B66C4AAE-A41C-4449-B8F6-F0F6E9588F29}" type="pres">
      <dgm:prSet presAssocID="{4C5C355C-2687-5448-995F-4AB43EA93F21}" presName="rootComposite" presStyleCnt="0"/>
      <dgm:spPr/>
    </dgm:pt>
    <dgm:pt modelId="{0C205E58-DADA-A049-A300-76750998D46B}" type="pres">
      <dgm:prSet presAssocID="{4C5C355C-2687-5448-995F-4AB43EA93F21}" presName="rootText" presStyleLbl="node3" presStyleIdx="3" presStyleCnt="4">
        <dgm:presLayoutVars>
          <dgm:chPref val="3"/>
        </dgm:presLayoutVars>
      </dgm:prSet>
      <dgm:spPr/>
    </dgm:pt>
    <dgm:pt modelId="{F5B12E85-09F8-1D44-BA16-1891E1B809CD}" type="pres">
      <dgm:prSet presAssocID="{4C5C355C-2687-5448-995F-4AB43EA93F21}" presName="rootConnector" presStyleLbl="node3" presStyleIdx="3" presStyleCnt="4"/>
      <dgm:spPr/>
    </dgm:pt>
    <dgm:pt modelId="{D55787F3-9BE3-C34A-86D8-72CDE20F32C0}" type="pres">
      <dgm:prSet presAssocID="{4C5C355C-2687-5448-995F-4AB43EA93F21}" presName="hierChild4" presStyleCnt="0"/>
      <dgm:spPr/>
    </dgm:pt>
    <dgm:pt modelId="{FB0F67AC-D4EB-B440-A104-3DEFC5D780BB}" type="pres">
      <dgm:prSet presAssocID="{4C5C355C-2687-5448-995F-4AB43EA93F21}" presName="hierChild5" presStyleCnt="0"/>
      <dgm:spPr/>
    </dgm:pt>
    <dgm:pt modelId="{13FB3E4F-1D30-7F48-B094-BF6410D08787}" type="pres">
      <dgm:prSet presAssocID="{33F28393-7708-6B4B-8328-884836E43A40}" presName="hierChild5" presStyleCnt="0"/>
      <dgm:spPr/>
    </dgm:pt>
    <dgm:pt modelId="{61A334BC-301A-1940-9D84-5EE532C5A872}" type="pres">
      <dgm:prSet presAssocID="{E4C422A4-F793-3749-81D9-BE0C23005ABA}" presName="Name37" presStyleLbl="parChTrans1D2" presStyleIdx="2" presStyleCnt="4"/>
      <dgm:spPr/>
    </dgm:pt>
    <dgm:pt modelId="{6CF0F951-729E-A14F-AD7D-C4B3D91BDF25}" type="pres">
      <dgm:prSet presAssocID="{9C8133D0-03A1-2D43-B7C4-E817F775AA59}" presName="hierRoot2" presStyleCnt="0">
        <dgm:presLayoutVars>
          <dgm:hierBranch val="init"/>
        </dgm:presLayoutVars>
      </dgm:prSet>
      <dgm:spPr/>
    </dgm:pt>
    <dgm:pt modelId="{4AC7F54B-7D89-E246-BB9B-A3EFA76B4FD9}" type="pres">
      <dgm:prSet presAssocID="{9C8133D0-03A1-2D43-B7C4-E817F775AA59}" presName="rootComposite" presStyleCnt="0"/>
      <dgm:spPr/>
    </dgm:pt>
    <dgm:pt modelId="{29BAF81E-E758-A34C-83DF-2330EDE9DBF7}" type="pres">
      <dgm:prSet presAssocID="{9C8133D0-03A1-2D43-B7C4-E817F775AA59}" presName="rootText" presStyleLbl="node2" presStyleIdx="2" presStyleCnt="4">
        <dgm:presLayoutVars>
          <dgm:chPref val="3"/>
        </dgm:presLayoutVars>
      </dgm:prSet>
      <dgm:spPr/>
    </dgm:pt>
    <dgm:pt modelId="{2F895655-2F66-8E44-A097-01E768DB1136}" type="pres">
      <dgm:prSet presAssocID="{9C8133D0-03A1-2D43-B7C4-E817F775AA59}" presName="rootConnector" presStyleLbl="node2" presStyleIdx="2" presStyleCnt="4"/>
      <dgm:spPr/>
    </dgm:pt>
    <dgm:pt modelId="{E12EE6F4-9B59-1740-94F3-2532F26F04AE}" type="pres">
      <dgm:prSet presAssocID="{9C8133D0-03A1-2D43-B7C4-E817F775AA59}" presName="hierChild4" presStyleCnt="0"/>
      <dgm:spPr/>
    </dgm:pt>
    <dgm:pt modelId="{7EA48490-9A0E-F446-B213-33683866DEAF}" type="pres">
      <dgm:prSet presAssocID="{9C8133D0-03A1-2D43-B7C4-E817F775AA59}" presName="hierChild5" presStyleCnt="0"/>
      <dgm:spPr/>
    </dgm:pt>
    <dgm:pt modelId="{FB9B609C-EFA2-FC4C-A654-306DA64FFCA6}" type="pres">
      <dgm:prSet presAssocID="{E3B9DB26-CCA8-B141-B564-F750C74DA6E5}" presName="Name37" presStyleLbl="parChTrans1D2" presStyleIdx="3" presStyleCnt="4"/>
      <dgm:spPr/>
    </dgm:pt>
    <dgm:pt modelId="{996DBFEE-99F1-D247-BC71-15B61AE39ECB}" type="pres">
      <dgm:prSet presAssocID="{9ECF7595-ED97-D449-9CA0-8DC2388216B6}" presName="hierRoot2" presStyleCnt="0">
        <dgm:presLayoutVars>
          <dgm:hierBranch val="init"/>
        </dgm:presLayoutVars>
      </dgm:prSet>
      <dgm:spPr/>
    </dgm:pt>
    <dgm:pt modelId="{977CC885-B367-4740-ADD7-8424988BB097}" type="pres">
      <dgm:prSet presAssocID="{9ECF7595-ED97-D449-9CA0-8DC2388216B6}" presName="rootComposite" presStyleCnt="0"/>
      <dgm:spPr/>
    </dgm:pt>
    <dgm:pt modelId="{E0659133-E92F-414C-B1EB-17B51033AA69}" type="pres">
      <dgm:prSet presAssocID="{9ECF7595-ED97-D449-9CA0-8DC2388216B6}" presName="rootText" presStyleLbl="node2" presStyleIdx="3" presStyleCnt="4">
        <dgm:presLayoutVars>
          <dgm:chPref val="3"/>
        </dgm:presLayoutVars>
      </dgm:prSet>
      <dgm:spPr/>
    </dgm:pt>
    <dgm:pt modelId="{5A9E2324-1080-DB42-A903-F140E23B6ED5}" type="pres">
      <dgm:prSet presAssocID="{9ECF7595-ED97-D449-9CA0-8DC2388216B6}" presName="rootConnector" presStyleLbl="node2" presStyleIdx="3" presStyleCnt="4"/>
      <dgm:spPr/>
    </dgm:pt>
    <dgm:pt modelId="{E65CF8AC-8204-B84D-948F-573C82086DD1}" type="pres">
      <dgm:prSet presAssocID="{9ECF7595-ED97-D449-9CA0-8DC2388216B6}" presName="hierChild4" presStyleCnt="0"/>
      <dgm:spPr/>
    </dgm:pt>
    <dgm:pt modelId="{0600C918-5A9D-824B-BA8A-4EC53BE50269}" type="pres">
      <dgm:prSet presAssocID="{9ECF7595-ED97-D449-9CA0-8DC2388216B6}" presName="hierChild5" presStyleCnt="0"/>
      <dgm:spPr/>
    </dgm:pt>
    <dgm:pt modelId="{4B8DE1B9-50FC-BF4C-A3E8-EFC7B795A87A}" type="pres">
      <dgm:prSet presAssocID="{6FD29EFB-5E28-F041-A844-0D52F7F4CA55}" presName="hierChild3" presStyleCnt="0"/>
      <dgm:spPr/>
    </dgm:pt>
  </dgm:ptLst>
  <dgm:cxnLst>
    <dgm:cxn modelId="{3C4FE503-FD3D-4DC9-B610-72E38CED4E9C}" type="presOf" srcId="{27A48055-C31F-824F-B770-B7C2160C8299}" destId="{BD97B227-314B-1C45-975B-4975AE1C42BA}" srcOrd="1" destOrd="0" presId="urn:microsoft.com/office/officeart/2005/8/layout/orgChart1"/>
    <dgm:cxn modelId="{74152D05-AC15-4871-85EF-AC3507CC5791}" type="presOf" srcId="{91477B71-C063-994F-A44F-B3F6CC1DF303}" destId="{B6015E1B-3F2F-4648-A4B6-8FE64ACB0174}" srcOrd="0" destOrd="0" presId="urn:microsoft.com/office/officeart/2005/8/layout/orgChart1"/>
    <dgm:cxn modelId="{F2456206-0395-9F4D-8CC3-1BDDB93F36FC}" srcId="{6FD29EFB-5E28-F041-A844-0D52F7F4CA55}" destId="{9C8133D0-03A1-2D43-B7C4-E817F775AA59}" srcOrd="2" destOrd="0" parTransId="{E4C422A4-F793-3749-81D9-BE0C23005ABA}" sibTransId="{A10F1B24-5699-554B-AF66-5B17D97D7ACF}"/>
    <dgm:cxn modelId="{37EDD90C-11BD-4D6B-ABEE-5B33F32AB175}" type="presOf" srcId="{4C5C355C-2687-5448-995F-4AB43EA93F21}" destId="{0C205E58-DADA-A049-A300-76750998D46B}" srcOrd="0" destOrd="0" presId="urn:microsoft.com/office/officeart/2005/8/layout/orgChart1"/>
    <dgm:cxn modelId="{EE9FB412-CE2F-413A-94D2-90A7E6ED9AF5}" type="presOf" srcId="{7CC25B50-AB68-AC44-8E2A-68D4B2B8B8A5}" destId="{12757A5D-5591-6D4B-8F20-0054AA0436B8}" srcOrd="1" destOrd="0" presId="urn:microsoft.com/office/officeart/2005/8/layout/orgChart1"/>
    <dgm:cxn modelId="{66D6CE15-1FB5-4FFA-AB7B-F3E1708ED843}" type="presOf" srcId="{E677D14F-7207-EB4F-A052-BC9F94878BF8}" destId="{F0DA5D73-07FB-2D48-ACF6-4D9AF1A672EA}" srcOrd="0" destOrd="0" presId="urn:microsoft.com/office/officeart/2005/8/layout/orgChart1"/>
    <dgm:cxn modelId="{24AF1C16-149C-4785-B599-8DE037C9BCD0}" type="presOf" srcId="{80AA0345-CE86-1A41-BF4B-7C538DFF5869}" destId="{23774426-A79C-734E-87F2-B5FF66CFF5AE}" srcOrd="0" destOrd="0" presId="urn:microsoft.com/office/officeart/2005/8/layout/orgChart1"/>
    <dgm:cxn modelId="{50222216-09C3-4D5D-BF23-A6F7AC49096F}" type="presOf" srcId="{95F3B386-0F7B-584E-9B67-6534F5678E31}" destId="{64CC1050-2618-1241-9E3E-D2898A6BD0F6}" srcOrd="0" destOrd="0" presId="urn:microsoft.com/office/officeart/2005/8/layout/orgChart1"/>
    <dgm:cxn modelId="{46C3AC1C-8338-4843-BA23-DE99E58D9FED}" type="presOf" srcId="{59BCA74F-51D6-0548-B096-6538C289ED4F}" destId="{EA4EED69-7566-0A48-BE9F-D27E300BB722}" srcOrd="0" destOrd="0" presId="urn:microsoft.com/office/officeart/2005/8/layout/orgChart1"/>
    <dgm:cxn modelId="{EE55E920-EC60-4607-A30A-7EE8283C25EA}" type="presOf" srcId="{209C3C5F-ED42-EA4C-9C23-4503C7450BE2}" destId="{607943E6-94F1-F14E-BDAB-B5D2985A345E}" srcOrd="0" destOrd="0" presId="urn:microsoft.com/office/officeart/2005/8/layout/orgChart1"/>
    <dgm:cxn modelId="{3BB3EA25-4D21-4E09-8DFD-E852A4D2AD16}" type="presOf" srcId="{33F28393-7708-6B4B-8328-884836E43A40}" destId="{DF738400-2E0E-5C4C-9453-190549AB2B95}" srcOrd="0" destOrd="0" presId="urn:microsoft.com/office/officeart/2005/8/layout/orgChart1"/>
    <dgm:cxn modelId="{63CEFC25-00D7-4EA9-A79D-C730AA137A0D}" type="presOf" srcId="{A1A4E1DE-770B-CE4A-8173-5E7A5654A7BD}" destId="{7C9EE509-CE32-6C4B-82EB-BC08BCB3E5C7}" srcOrd="0" destOrd="0" presId="urn:microsoft.com/office/officeart/2005/8/layout/orgChart1"/>
    <dgm:cxn modelId="{0B144B2D-F5A7-4EC2-89FB-8B9F9E181EAC}" type="presOf" srcId="{C4DF1AB0-47EB-7444-BF5D-252F8B1F3CAE}" destId="{5AE9F8AD-978E-2844-8D1D-9537CAA3373B}" srcOrd="0" destOrd="0" presId="urn:microsoft.com/office/officeart/2005/8/layout/orgChart1"/>
    <dgm:cxn modelId="{D037E82E-44B5-7246-9D31-134DE231ADB7}" srcId="{E677D14F-7207-EB4F-A052-BC9F94878BF8}" destId="{59BCA74F-51D6-0548-B096-6538C289ED4F}" srcOrd="1" destOrd="0" parTransId="{775AA2E3-8FE8-D045-AA5F-406D49221C2D}" sibTransId="{A533967F-1E78-184D-9B5C-2734E64D885D}"/>
    <dgm:cxn modelId="{43385C3A-782F-42B5-AC88-745D52120094}" type="presOf" srcId="{9C8133D0-03A1-2D43-B7C4-E817F775AA59}" destId="{29BAF81E-E758-A34C-83DF-2330EDE9DBF7}" srcOrd="0" destOrd="0" presId="urn:microsoft.com/office/officeart/2005/8/layout/orgChart1"/>
    <dgm:cxn modelId="{E6B6243C-2ADD-49FA-973C-E57B0EFEC15F}" type="presOf" srcId="{6FD29EFB-5E28-F041-A844-0D52F7F4CA55}" destId="{3268113C-B03E-6B4C-A2F6-5A9E85C9C0E3}" srcOrd="1" destOrd="0" presId="urn:microsoft.com/office/officeart/2005/8/layout/orgChart1"/>
    <dgm:cxn modelId="{7C08075B-4848-40FB-904A-B2FEF6F67C3A}" type="presOf" srcId="{59BCA74F-51D6-0548-B096-6538C289ED4F}" destId="{86BB8B4A-41FB-CB4F-8BB1-09DCD002D9B6}" srcOrd="1" destOrd="0" presId="urn:microsoft.com/office/officeart/2005/8/layout/orgChart1"/>
    <dgm:cxn modelId="{55BE915E-8359-4D32-B681-72390ADB03AC}" type="presOf" srcId="{30D360F5-C487-ED47-8C73-47C6F53090EE}" destId="{39376C3D-0602-8744-B7E9-3B43E0B4015A}" srcOrd="0" destOrd="0" presId="urn:microsoft.com/office/officeart/2005/8/layout/orgChart1"/>
    <dgm:cxn modelId="{EEE68F65-D0E0-714C-8286-6C34D060CE0C}" srcId="{59BCA74F-51D6-0548-B096-6538C289ED4F}" destId="{27A48055-C31F-824F-B770-B7C2160C8299}" srcOrd="1" destOrd="0" parTransId="{30D360F5-C487-ED47-8C73-47C6F53090EE}" sibTransId="{14F7654A-3553-7B44-AE35-3B8F4EBD903B}"/>
    <dgm:cxn modelId="{C037B947-3A77-4AA8-9E6A-B8F53ACB1227}" type="presOf" srcId="{27A48055-C31F-824F-B770-B7C2160C8299}" destId="{639F44FD-CE58-6042-8B98-E4B76E6D6BF1}" srcOrd="0" destOrd="0" presId="urn:microsoft.com/office/officeart/2005/8/layout/orgChart1"/>
    <dgm:cxn modelId="{8D4A1169-CE39-46EA-A0EF-94C14E31648A}" type="presOf" srcId="{9ECF7595-ED97-D449-9CA0-8DC2388216B6}" destId="{E0659133-E92F-414C-B1EB-17B51033AA69}" srcOrd="0" destOrd="0" presId="urn:microsoft.com/office/officeart/2005/8/layout/orgChart1"/>
    <dgm:cxn modelId="{C8476B4A-108E-4A4B-B80A-A617F6C899E5}" srcId="{33F28393-7708-6B4B-8328-884836E43A40}" destId="{B06D87AB-B6C7-A74C-AA81-719090E7C077}" srcOrd="2" destOrd="0" parTransId="{EAFC2502-6B93-6846-9E19-61BB127AB1E7}" sibTransId="{A37B0EA0-2129-4B48-9358-9E3C888181EB}"/>
    <dgm:cxn modelId="{1D5EF16C-D675-6B49-851B-5BBC92597582}" srcId="{E677D14F-7207-EB4F-A052-BC9F94878BF8}" destId="{5B954BF4-FBFE-604E-9DD2-FDC42BE199C5}" srcOrd="3" destOrd="0" parTransId="{C5297DAB-11DB-EA4E-B9BB-DFF8549804C8}" sibTransId="{D8908E18-B296-7648-A632-94CA6004D30D}"/>
    <dgm:cxn modelId="{C752506D-BD4D-4839-BB7A-ED074050DC57}" type="presOf" srcId="{3146B60E-FB33-6542-B080-F83155658128}" destId="{B7E7A63B-DD1A-1A45-8F88-7DDDD005AED1}" srcOrd="0" destOrd="0" presId="urn:microsoft.com/office/officeart/2005/8/layout/orgChart1"/>
    <dgm:cxn modelId="{E915D950-49EB-4ACB-96B2-AFB3802CE572}" type="presOf" srcId="{DF73661B-0ABD-1F47-BCDD-54884CB20443}" destId="{543A07B5-03A7-EA4F-8D02-425AB92C46FE}" srcOrd="1" destOrd="0" presId="urn:microsoft.com/office/officeart/2005/8/layout/orgChart1"/>
    <dgm:cxn modelId="{1F58CB53-9F03-4280-82FB-67831E74D438}" type="presOf" srcId="{D4E8C4AC-AFC9-2A4E-99CF-95EE39504BC2}" destId="{4AB9AE1F-4082-164D-9B7C-00EAAB4EEAEF}" srcOrd="1" destOrd="0" presId="urn:microsoft.com/office/officeart/2005/8/layout/orgChart1"/>
    <dgm:cxn modelId="{FC6B2556-1151-41CA-A135-845C88B7126C}" type="presOf" srcId="{4D1ABB8C-856C-CC4C-AFBE-595D2C84C3C5}" destId="{7785DD94-9B3A-A248-A3AF-712E1E1DFB6D}" srcOrd="1" destOrd="0" presId="urn:microsoft.com/office/officeart/2005/8/layout/orgChart1"/>
    <dgm:cxn modelId="{FF6E6677-538F-47B3-A0F2-221165212A92}" type="presOf" srcId="{E437629F-B7A8-8A4A-808B-032F6999F0E0}" destId="{9F7D924C-5679-4A4D-A8AD-BE71269E9AED}" srcOrd="0" destOrd="0" presId="urn:microsoft.com/office/officeart/2005/8/layout/orgChart1"/>
    <dgm:cxn modelId="{E1AFF657-6F9F-9448-82B5-11A3678F9276}" srcId="{33F28393-7708-6B4B-8328-884836E43A40}" destId="{4D1ABB8C-856C-CC4C-AFBE-595D2C84C3C5}" srcOrd="0" destOrd="0" parTransId="{91477B71-C063-994F-A44F-B3F6CC1DF303}" sibTransId="{49031828-1C41-7F42-B3BB-AB5F47659C75}"/>
    <dgm:cxn modelId="{326B0E58-7634-483D-BD47-9B374797FDE9}" type="presOf" srcId="{5B954BF4-FBFE-604E-9DD2-FDC42BE199C5}" destId="{B6B2873A-3F8E-9447-91C0-E42FA564691B}" srcOrd="1" destOrd="0" presId="urn:microsoft.com/office/officeart/2005/8/layout/orgChart1"/>
    <dgm:cxn modelId="{EB1EAF58-EA97-414C-9C34-76C8541F4E34}" type="presOf" srcId="{4E1ADC0D-B6FC-C44F-AD4F-36961A417996}" destId="{8F99CE56-C29D-9A4B-B889-F22DDB0732BC}" srcOrd="1" destOrd="0" presId="urn:microsoft.com/office/officeart/2005/8/layout/orgChart1"/>
    <dgm:cxn modelId="{390B6F7A-E3EB-4BA8-A183-A4383EBD0797}" type="presOf" srcId="{D4E8C4AC-AFC9-2A4E-99CF-95EE39504BC2}" destId="{6D713403-2A42-F94D-AC7E-B533AF1C06DC}" srcOrd="0" destOrd="0" presId="urn:microsoft.com/office/officeart/2005/8/layout/orgChart1"/>
    <dgm:cxn modelId="{DEFFFC7A-FF4A-4CEA-8DD5-F991E763B4E5}" type="presOf" srcId="{B06D87AB-B6C7-A74C-AA81-719090E7C077}" destId="{2BD2762B-2855-5946-BB6E-5BB24DC92878}" srcOrd="1" destOrd="0" presId="urn:microsoft.com/office/officeart/2005/8/layout/orgChart1"/>
    <dgm:cxn modelId="{E4A5DE7B-2D4A-4F35-B664-72CAC1FB86DD}" type="presOf" srcId="{9C8133D0-03A1-2D43-B7C4-E817F775AA59}" destId="{2F895655-2F66-8E44-A097-01E768DB1136}" srcOrd="1" destOrd="0" presId="urn:microsoft.com/office/officeart/2005/8/layout/orgChart1"/>
    <dgm:cxn modelId="{CB765582-9574-4C7C-A570-33483393ED48}" type="presOf" srcId="{95F3B386-0F7B-584E-9B67-6534F5678E31}" destId="{0D1BCF03-B677-6C49-889B-F060D688877D}" srcOrd="1" destOrd="0" presId="urn:microsoft.com/office/officeart/2005/8/layout/orgChart1"/>
    <dgm:cxn modelId="{E21C0C8E-BBBE-4530-8BB5-CE410A3ED849}" type="presOf" srcId="{E026760B-B585-104D-8F37-A72C807DCE39}" destId="{451BBF9E-869C-D844-AB8E-3D4BBF06BB36}" srcOrd="0" destOrd="0" presId="urn:microsoft.com/office/officeart/2005/8/layout/orgChart1"/>
    <dgm:cxn modelId="{F6944F8E-D406-4E52-B5AA-9DDF80682986}" type="presOf" srcId="{4E1ADC0D-B6FC-C44F-AD4F-36961A417996}" destId="{C0ABE379-1928-3D4E-9843-F574C7E13C2B}" srcOrd="0" destOrd="0" presId="urn:microsoft.com/office/officeart/2005/8/layout/orgChart1"/>
    <dgm:cxn modelId="{DB5CB28F-6437-47F1-AE67-363702DE9E6E}" type="presOf" srcId="{5B954BF4-FBFE-604E-9DD2-FDC42BE199C5}" destId="{3763E66D-2021-8E4F-A555-2B86043873E0}" srcOrd="0" destOrd="0" presId="urn:microsoft.com/office/officeart/2005/8/layout/orgChart1"/>
    <dgm:cxn modelId="{DC387893-F00D-45DA-9D9E-4AAF34A04BA5}" type="presOf" srcId="{7CC25B50-AB68-AC44-8E2A-68D4B2B8B8A5}" destId="{48848676-B1C3-854D-9046-5418D9065423}" srcOrd="0" destOrd="0" presId="urn:microsoft.com/office/officeart/2005/8/layout/orgChart1"/>
    <dgm:cxn modelId="{F73D7196-7543-AF44-B73C-1E741ED6362B}" srcId="{59BCA74F-51D6-0548-B096-6538C289ED4F}" destId="{4E1ADC0D-B6FC-C44F-AD4F-36961A417996}" srcOrd="0" destOrd="0" parTransId="{E437629F-B7A8-8A4A-808B-032F6999F0E0}" sibTransId="{47A4F6F5-C376-B44A-9E83-B3410AC5FC42}"/>
    <dgm:cxn modelId="{F7B7629A-AAB5-4CD9-943F-23E768ADD85E}" type="presOf" srcId="{E677D14F-7207-EB4F-A052-BC9F94878BF8}" destId="{4AEC4A40-3FD9-AD4F-A753-A955707D56AA}" srcOrd="1" destOrd="0" presId="urn:microsoft.com/office/officeart/2005/8/layout/orgChart1"/>
    <dgm:cxn modelId="{A3DC1F9D-F234-B84E-AD52-E1E6D2F2446D}" srcId="{59BCA74F-51D6-0548-B096-6538C289ED4F}" destId="{D4E8C4AC-AFC9-2A4E-99CF-95EE39504BC2}" srcOrd="2" destOrd="0" parTransId="{E026760B-B585-104D-8F37-A72C807DCE39}" sibTransId="{9B1ECAF4-E7CA-E74E-B6CC-F097B06C4863}"/>
    <dgm:cxn modelId="{D18F2E9E-39D4-A248-B5D1-6C40E8630F67}" srcId="{33F28393-7708-6B4B-8328-884836E43A40}" destId="{4C5C355C-2687-5448-995F-4AB43EA93F21}" srcOrd="3" destOrd="0" parTransId="{FDB5B5F6-AE0C-2147-A57B-379655AA99BB}" sibTransId="{EAE18093-2DE9-BB4E-B6EF-342590A275E8}"/>
    <dgm:cxn modelId="{FD9ED9A4-E024-4444-AFF9-389460C8C5E1}" type="presOf" srcId="{A1A4E1DE-770B-CE4A-8173-5E7A5654A7BD}" destId="{2A2DE897-FF2D-E649-8F96-AEC5CB68FA16}" srcOrd="1" destOrd="0" presId="urn:microsoft.com/office/officeart/2005/8/layout/orgChart1"/>
    <dgm:cxn modelId="{44DE8FA9-987B-5946-8731-94D100A66EEC}" srcId="{7CC25B50-AB68-AC44-8E2A-68D4B2B8B8A5}" destId="{DF73661B-0ABD-1F47-BCDD-54884CB20443}" srcOrd="0" destOrd="0" parTransId="{80AA0345-CE86-1A41-BF4B-7C538DFF5869}" sibTransId="{EC33DB7E-B255-B648-AEB6-770F2F226EFA}"/>
    <dgm:cxn modelId="{0DA89FB5-F8BB-41CB-9AB3-D70B531667E9}" type="presOf" srcId="{EAFC2502-6B93-6846-9E19-61BB127AB1E7}" destId="{513E21A0-DB5B-234B-8FA3-F5AF9331CB94}" srcOrd="0" destOrd="0" presId="urn:microsoft.com/office/officeart/2005/8/layout/orgChart1"/>
    <dgm:cxn modelId="{2E1A6BC1-6DEA-4EC6-8839-9490A9D29A87}" type="presOf" srcId="{55639F47-328B-5A43-AAAF-1D3C9E48B12F}" destId="{0202B721-06CD-8A48-BF58-D53C0D0EA95B}" srcOrd="0" destOrd="0" presId="urn:microsoft.com/office/officeart/2005/8/layout/orgChart1"/>
    <dgm:cxn modelId="{A9ECD6C6-E76F-CD43-97FB-3BFC2D819C70}" srcId="{7CC25B50-AB68-AC44-8E2A-68D4B2B8B8A5}" destId="{E677D14F-7207-EB4F-A052-BC9F94878BF8}" srcOrd="1" destOrd="0" parTransId="{209C3C5F-ED42-EA4C-9C23-4503C7450BE2}" sibTransId="{12C22060-872F-1544-B1C7-7FB0A62BA808}"/>
    <dgm:cxn modelId="{1D3C5AC7-4FD4-48B4-9C4B-E15C4844A0FE}" type="presOf" srcId="{4D1ABB8C-856C-CC4C-AFBE-595D2C84C3C5}" destId="{234070ED-1FAE-314E-9E9D-6BEAC96E0AB1}" srcOrd="0" destOrd="0" presId="urn:microsoft.com/office/officeart/2005/8/layout/orgChart1"/>
    <dgm:cxn modelId="{E82727CD-A2B9-DF4F-9E4D-9A4E8B9E9D38}" srcId="{55639F47-328B-5A43-AAAF-1D3C9E48B12F}" destId="{6FD29EFB-5E28-F041-A844-0D52F7F4CA55}" srcOrd="0" destOrd="0" parTransId="{DD053B47-F376-114A-B208-4C8520193481}" sibTransId="{4D90D4E8-9A1A-124A-9731-AC4B8FEA56AB}"/>
    <dgm:cxn modelId="{EE6C2BD1-96CD-4995-8151-E5DE3A9734B2}" type="presOf" srcId="{DF73661B-0ABD-1F47-BCDD-54884CB20443}" destId="{0A91E979-0751-5E49-970B-684521A44AB0}" srcOrd="0" destOrd="0" presId="urn:microsoft.com/office/officeart/2005/8/layout/orgChart1"/>
    <dgm:cxn modelId="{CC5AFDD4-18AD-43E5-B8E7-8E72D900A695}" type="presOf" srcId="{18F81CDC-C6F7-5B4A-B8FA-4F210BCB3817}" destId="{27CB9EF3-4311-384F-AEA8-45F3BBC35E9D}" srcOrd="0" destOrd="0" presId="urn:microsoft.com/office/officeart/2005/8/layout/orgChart1"/>
    <dgm:cxn modelId="{8EF580D7-1B82-4466-BA84-69B15E69EF8C}" type="presOf" srcId="{775AA2E3-8FE8-D045-AA5F-406D49221C2D}" destId="{4F8A28F4-C501-F043-A172-E33EE4621DE2}" srcOrd="0" destOrd="0" presId="urn:microsoft.com/office/officeart/2005/8/layout/orgChart1"/>
    <dgm:cxn modelId="{1CC74CDF-61DD-438A-9F10-6E0C6304D677}" type="presOf" srcId="{B3B00204-3DF2-8742-A6FE-2B4B45DEA61E}" destId="{156E60CF-4157-4049-9E35-92DF31DC8F90}" srcOrd="1" destOrd="0" presId="urn:microsoft.com/office/officeart/2005/8/layout/orgChart1"/>
    <dgm:cxn modelId="{8264D8E2-8E2A-4025-8C8F-FACC27D47145}" type="presOf" srcId="{C5297DAB-11DB-EA4E-B9BB-DFF8549804C8}" destId="{1A5774A3-497B-B646-AAD1-350208DB7CEA}" srcOrd="0" destOrd="0" presId="urn:microsoft.com/office/officeart/2005/8/layout/orgChart1"/>
    <dgm:cxn modelId="{25C133E4-A4B4-43F7-9E4A-3E7D290E00B7}" type="presOf" srcId="{4C5C355C-2687-5448-995F-4AB43EA93F21}" destId="{F5B12E85-09F8-1D44-BA16-1891E1B809CD}" srcOrd="1" destOrd="0" presId="urn:microsoft.com/office/officeart/2005/8/layout/orgChart1"/>
    <dgm:cxn modelId="{D01B02E6-582F-4B03-AED4-4A243124AAFE}" type="presOf" srcId="{B06D87AB-B6C7-A74C-AA81-719090E7C077}" destId="{3EF14327-0241-604C-8B22-45530024F49C}" srcOrd="0" destOrd="0" presId="urn:microsoft.com/office/officeart/2005/8/layout/orgChart1"/>
    <dgm:cxn modelId="{E8A239E7-C73E-A84B-8BD5-8AC86152A32F}" srcId="{E677D14F-7207-EB4F-A052-BC9F94878BF8}" destId="{B3B00204-3DF2-8742-A6FE-2B4B45DEA61E}" srcOrd="0" destOrd="0" parTransId="{3146B60E-FB33-6542-B080-F83155658128}" sibTransId="{E9307964-3D10-3F41-9926-EACF4302CCC1}"/>
    <dgm:cxn modelId="{F25B69E9-DF0C-C849-815B-CA06B65F63B8}" srcId="{6FD29EFB-5E28-F041-A844-0D52F7F4CA55}" destId="{95F3B386-0F7B-584E-9B67-6534F5678E31}" srcOrd="0" destOrd="0" parTransId="{18F81CDC-C6F7-5B4A-B8FA-4F210BCB3817}" sibTransId="{19CD2412-98DF-CF4C-B16E-444AD0C0A0EC}"/>
    <dgm:cxn modelId="{A1A74AEC-EAB1-1E4C-9683-ACE6340EF0F1}" srcId="{E677D14F-7207-EB4F-A052-BC9F94878BF8}" destId="{A1A4E1DE-770B-CE4A-8173-5E7A5654A7BD}" srcOrd="2" destOrd="0" parTransId="{B8937475-9DD8-1846-BAAE-D01929FBD37D}" sibTransId="{63DC4636-1E00-9A42-A374-4C3DC8B4A59D}"/>
    <dgm:cxn modelId="{25A452EC-B781-4EED-B7FD-94E067480556}" type="presOf" srcId="{B8937475-9DD8-1846-BAAE-D01929FBD37D}" destId="{91ADF760-34E8-A348-9E59-F800B0B7D804}" srcOrd="0" destOrd="0" presId="urn:microsoft.com/office/officeart/2005/8/layout/orgChart1"/>
    <dgm:cxn modelId="{64FCDEEC-91B4-4254-B010-E2295D66FDBE}" type="presOf" srcId="{E4C422A4-F793-3749-81D9-BE0C23005ABA}" destId="{61A334BC-301A-1940-9D84-5EE532C5A872}" srcOrd="0" destOrd="0" presId="urn:microsoft.com/office/officeart/2005/8/layout/orgChart1"/>
    <dgm:cxn modelId="{D3D873F0-680D-4D8F-87DD-FD9610606FC4}" type="presOf" srcId="{9ECF7595-ED97-D449-9CA0-8DC2388216B6}" destId="{5A9E2324-1080-DB42-A903-F140E23B6ED5}" srcOrd="1" destOrd="0" presId="urn:microsoft.com/office/officeart/2005/8/layout/orgChart1"/>
    <dgm:cxn modelId="{C1248DF4-357E-4E8A-9854-65945E5DA1DF}" type="presOf" srcId="{33F28393-7708-6B4B-8328-884836E43A40}" destId="{277D6A11-6D04-1948-A4B9-7C68E14BC127}" srcOrd="1" destOrd="0" presId="urn:microsoft.com/office/officeart/2005/8/layout/orgChart1"/>
    <dgm:cxn modelId="{471103F5-D4A0-4366-A75F-93D83017C004}" type="presOf" srcId="{6FD29EFB-5E28-F041-A844-0D52F7F4CA55}" destId="{D6A5B59E-E7D1-D94D-AC01-51DFCCA52695}" srcOrd="0" destOrd="0" presId="urn:microsoft.com/office/officeart/2005/8/layout/orgChart1"/>
    <dgm:cxn modelId="{8564ABF5-292B-45B7-8E60-6361A4F542B6}" type="presOf" srcId="{9790DEC8-5EE7-3F41-889F-50300161FAED}" destId="{6D7FC7A6-DEB2-5749-A040-A39A6EC4E0CA}" srcOrd="0" destOrd="0" presId="urn:microsoft.com/office/officeart/2005/8/layout/orgChart1"/>
    <dgm:cxn modelId="{D6DED3F5-219B-3443-9F5B-AEF1D413014A}" srcId="{6FD29EFB-5E28-F041-A844-0D52F7F4CA55}" destId="{33F28393-7708-6B4B-8328-884836E43A40}" srcOrd="1" destOrd="0" parTransId="{C4DF1AB0-47EB-7444-BF5D-252F8B1F3CAE}" sibTransId="{5EB42511-3EBF-4648-B08A-0A4C80511CC0}"/>
    <dgm:cxn modelId="{F9F605F7-FC37-4F85-98DE-0B166DEBA542}" type="presOf" srcId="{E3B9DB26-CCA8-B141-B564-F750C74DA6E5}" destId="{FB9B609C-EFA2-FC4C-A654-306DA64FFCA6}" srcOrd="0" destOrd="0" presId="urn:microsoft.com/office/officeart/2005/8/layout/orgChart1"/>
    <dgm:cxn modelId="{E26EBEF7-EB74-EA4B-AD68-75F87D02B02A}" srcId="{6FD29EFB-5E28-F041-A844-0D52F7F4CA55}" destId="{9ECF7595-ED97-D449-9CA0-8DC2388216B6}" srcOrd="3" destOrd="0" parTransId="{E3B9DB26-CCA8-B141-B564-F750C74DA6E5}" sibTransId="{CA5123A5-50D7-7648-AB69-E1FFEE70C33C}"/>
    <dgm:cxn modelId="{509C03FB-2535-3340-9349-F623030CBA34}" srcId="{33F28393-7708-6B4B-8328-884836E43A40}" destId="{7CC25B50-AB68-AC44-8E2A-68D4B2B8B8A5}" srcOrd="1" destOrd="0" parTransId="{9790DEC8-5EE7-3F41-889F-50300161FAED}" sibTransId="{200D02F1-6BF5-6F4F-8BC0-636B7807F1A3}"/>
    <dgm:cxn modelId="{C3466EFB-BD70-4CC4-8614-614498E38857}" type="presOf" srcId="{FDB5B5F6-AE0C-2147-A57B-379655AA99BB}" destId="{46DF8127-B7E6-4E4F-BEEB-07DEF9406192}" srcOrd="0" destOrd="0" presId="urn:microsoft.com/office/officeart/2005/8/layout/orgChart1"/>
    <dgm:cxn modelId="{57F6F9FC-4285-4D80-986F-631DA96F77C2}" type="presOf" srcId="{B3B00204-3DF2-8742-A6FE-2B4B45DEA61E}" destId="{3BF3035E-82C5-CD4E-BB62-A362FECA0871}" srcOrd="0" destOrd="0" presId="urn:microsoft.com/office/officeart/2005/8/layout/orgChart1"/>
    <dgm:cxn modelId="{DDDC922C-5EFD-467D-9656-8E5467C146F1}" type="presParOf" srcId="{0202B721-06CD-8A48-BF58-D53C0D0EA95B}" destId="{EBE1A97C-6F3A-5642-B150-BC61D01017C9}" srcOrd="0" destOrd="0" presId="urn:microsoft.com/office/officeart/2005/8/layout/orgChart1"/>
    <dgm:cxn modelId="{A21330D6-1468-48DD-978D-B41301D72DE8}" type="presParOf" srcId="{EBE1A97C-6F3A-5642-B150-BC61D01017C9}" destId="{EDEF24BE-9147-EE44-88D0-EA0A33796092}" srcOrd="0" destOrd="0" presId="urn:microsoft.com/office/officeart/2005/8/layout/orgChart1"/>
    <dgm:cxn modelId="{F49FE6CA-5B25-4C7F-875F-6B8CC46762E6}" type="presParOf" srcId="{EDEF24BE-9147-EE44-88D0-EA0A33796092}" destId="{D6A5B59E-E7D1-D94D-AC01-51DFCCA52695}" srcOrd="0" destOrd="0" presId="urn:microsoft.com/office/officeart/2005/8/layout/orgChart1"/>
    <dgm:cxn modelId="{4D87BF52-5179-4754-8D9B-8B62A808B965}" type="presParOf" srcId="{EDEF24BE-9147-EE44-88D0-EA0A33796092}" destId="{3268113C-B03E-6B4C-A2F6-5A9E85C9C0E3}" srcOrd="1" destOrd="0" presId="urn:microsoft.com/office/officeart/2005/8/layout/orgChart1"/>
    <dgm:cxn modelId="{DC184C76-098D-4DBF-AF17-2FAFAB7AE047}" type="presParOf" srcId="{EBE1A97C-6F3A-5642-B150-BC61D01017C9}" destId="{DD94CA81-FC1B-7846-80AB-DAA594A4C718}" srcOrd="1" destOrd="0" presId="urn:microsoft.com/office/officeart/2005/8/layout/orgChart1"/>
    <dgm:cxn modelId="{555A08F1-1DC6-48B2-9202-113AF8462067}" type="presParOf" srcId="{DD94CA81-FC1B-7846-80AB-DAA594A4C718}" destId="{27CB9EF3-4311-384F-AEA8-45F3BBC35E9D}" srcOrd="0" destOrd="0" presId="urn:microsoft.com/office/officeart/2005/8/layout/orgChart1"/>
    <dgm:cxn modelId="{77B651BA-FB49-4E13-86B7-220602B53BE9}" type="presParOf" srcId="{DD94CA81-FC1B-7846-80AB-DAA594A4C718}" destId="{DAC79319-B58F-9B45-93D6-097A82B1ECAD}" srcOrd="1" destOrd="0" presId="urn:microsoft.com/office/officeart/2005/8/layout/orgChart1"/>
    <dgm:cxn modelId="{B969BFB5-5260-4CA5-9930-2245FEC83B89}" type="presParOf" srcId="{DAC79319-B58F-9B45-93D6-097A82B1ECAD}" destId="{DE10DC50-D861-4647-8CF4-B73DD3E5FE2B}" srcOrd="0" destOrd="0" presId="urn:microsoft.com/office/officeart/2005/8/layout/orgChart1"/>
    <dgm:cxn modelId="{C1FDDECE-99B8-43D7-BA50-F198CCC8F35B}" type="presParOf" srcId="{DE10DC50-D861-4647-8CF4-B73DD3E5FE2B}" destId="{64CC1050-2618-1241-9E3E-D2898A6BD0F6}" srcOrd="0" destOrd="0" presId="urn:microsoft.com/office/officeart/2005/8/layout/orgChart1"/>
    <dgm:cxn modelId="{DF3DFF78-E361-4A83-B775-BD3EEBC249DE}" type="presParOf" srcId="{DE10DC50-D861-4647-8CF4-B73DD3E5FE2B}" destId="{0D1BCF03-B677-6C49-889B-F060D688877D}" srcOrd="1" destOrd="0" presId="urn:microsoft.com/office/officeart/2005/8/layout/orgChart1"/>
    <dgm:cxn modelId="{45D6EF62-430F-4A47-9386-B56BB30A3400}" type="presParOf" srcId="{DAC79319-B58F-9B45-93D6-097A82B1ECAD}" destId="{B9639DBE-9BA7-C849-AB24-8B087043ECA7}" srcOrd="1" destOrd="0" presId="urn:microsoft.com/office/officeart/2005/8/layout/orgChart1"/>
    <dgm:cxn modelId="{A6335085-0327-44CA-8D57-F921A599DB36}" type="presParOf" srcId="{DAC79319-B58F-9B45-93D6-097A82B1ECAD}" destId="{EABB6A91-5205-C543-94BB-0B1E55C7FDEF}" srcOrd="2" destOrd="0" presId="urn:microsoft.com/office/officeart/2005/8/layout/orgChart1"/>
    <dgm:cxn modelId="{9463DD57-E136-4D3B-ACBF-51BC01772F5C}" type="presParOf" srcId="{DD94CA81-FC1B-7846-80AB-DAA594A4C718}" destId="{5AE9F8AD-978E-2844-8D1D-9537CAA3373B}" srcOrd="2" destOrd="0" presId="urn:microsoft.com/office/officeart/2005/8/layout/orgChart1"/>
    <dgm:cxn modelId="{77EE2817-3518-4EB6-AAEA-1E563AF3455F}" type="presParOf" srcId="{DD94CA81-FC1B-7846-80AB-DAA594A4C718}" destId="{1E98C547-1637-6B44-AE3A-A62AECFB8576}" srcOrd="3" destOrd="0" presId="urn:microsoft.com/office/officeart/2005/8/layout/orgChart1"/>
    <dgm:cxn modelId="{1E4B0CB6-5255-4C42-A824-5A93DFB0E630}" type="presParOf" srcId="{1E98C547-1637-6B44-AE3A-A62AECFB8576}" destId="{E709630D-A25E-EA4A-A9F2-5B10917A9022}" srcOrd="0" destOrd="0" presId="urn:microsoft.com/office/officeart/2005/8/layout/orgChart1"/>
    <dgm:cxn modelId="{A8484B3E-D7D7-429B-B250-596A03A67B4D}" type="presParOf" srcId="{E709630D-A25E-EA4A-A9F2-5B10917A9022}" destId="{DF738400-2E0E-5C4C-9453-190549AB2B95}" srcOrd="0" destOrd="0" presId="urn:microsoft.com/office/officeart/2005/8/layout/orgChart1"/>
    <dgm:cxn modelId="{EC686806-E7F8-4762-9067-D2EF71E4E3C6}" type="presParOf" srcId="{E709630D-A25E-EA4A-A9F2-5B10917A9022}" destId="{277D6A11-6D04-1948-A4B9-7C68E14BC127}" srcOrd="1" destOrd="0" presId="urn:microsoft.com/office/officeart/2005/8/layout/orgChart1"/>
    <dgm:cxn modelId="{31C57C49-B27D-4B2E-8179-5AAD2CB296B6}" type="presParOf" srcId="{1E98C547-1637-6B44-AE3A-A62AECFB8576}" destId="{796E4EC8-03AE-8B46-953E-4B69926E0A2C}" srcOrd="1" destOrd="0" presId="urn:microsoft.com/office/officeart/2005/8/layout/orgChart1"/>
    <dgm:cxn modelId="{CE8A828F-F783-4851-ABF0-F7F4C9CB5009}" type="presParOf" srcId="{796E4EC8-03AE-8B46-953E-4B69926E0A2C}" destId="{B6015E1B-3F2F-4648-A4B6-8FE64ACB0174}" srcOrd="0" destOrd="0" presId="urn:microsoft.com/office/officeart/2005/8/layout/orgChart1"/>
    <dgm:cxn modelId="{3B8A2F35-D200-4EE6-8E17-0B1B76D7F5C8}" type="presParOf" srcId="{796E4EC8-03AE-8B46-953E-4B69926E0A2C}" destId="{DADF3063-7BD2-224E-91C5-2F2A85A1F572}" srcOrd="1" destOrd="0" presId="urn:microsoft.com/office/officeart/2005/8/layout/orgChart1"/>
    <dgm:cxn modelId="{82972BA4-022A-49E6-9214-9E8A2E2086F3}" type="presParOf" srcId="{DADF3063-7BD2-224E-91C5-2F2A85A1F572}" destId="{BBE2D86A-E989-F541-9404-A52ED73463C5}" srcOrd="0" destOrd="0" presId="urn:microsoft.com/office/officeart/2005/8/layout/orgChart1"/>
    <dgm:cxn modelId="{5A5A5183-7114-4EB6-8C40-E90FD49FCB9B}" type="presParOf" srcId="{BBE2D86A-E989-F541-9404-A52ED73463C5}" destId="{234070ED-1FAE-314E-9E9D-6BEAC96E0AB1}" srcOrd="0" destOrd="0" presId="urn:microsoft.com/office/officeart/2005/8/layout/orgChart1"/>
    <dgm:cxn modelId="{510D8A3B-7640-4E90-B48F-03CD6CE6E45F}" type="presParOf" srcId="{BBE2D86A-E989-F541-9404-A52ED73463C5}" destId="{7785DD94-9B3A-A248-A3AF-712E1E1DFB6D}" srcOrd="1" destOrd="0" presId="urn:microsoft.com/office/officeart/2005/8/layout/orgChart1"/>
    <dgm:cxn modelId="{88BA55DE-5444-443A-A357-D540557DBB21}" type="presParOf" srcId="{DADF3063-7BD2-224E-91C5-2F2A85A1F572}" destId="{EE1C02D3-E2A1-634B-990C-FCE82D25EE1B}" srcOrd="1" destOrd="0" presId="urn:microsoft.com/office/officeart/2005/8/layout/orgChart1"/>
    <dgm:cxn modelId="{1171DD8A-44B6-4C74-800C-B25237805CA3}" type="presParOf" srcId="{DADF3063-7BD2-224E-91C5-2F2A85A1F572}" destId="{3C91ADD9-CEB6-D643-9B40-A571610850FA}" srcOrd="2" destOrd="0" presId="urn:microsoft.com/office/officeart/2005/8/layout/orgChart1"/>
    <dgm:cxn modelId="{BA4B781A-09E9-4A1A-8B58-415F71C569B5}" type="presParOf" srcId="{796E4EC8-03AE-8B46-953E-4B69926E0A2C}" destId="{6D7FC7A6-DEB2-5749-A040-A39A6EC4E0CA}" srcOrd="2" destOrd="0" presId="urn:microsoft.com/office/officeart/2005/8/layout/orgChart1"/>
    <dgm:cxn modelId="{6B5D77D9-1ECD-4B6C-9DE2-949263914DED}" type="presParOf" srcId="{796E4EC8-03AE-8B46-953E-4B69926E0A2C}" destId="{404E7C92-ACA2-314D-8515-F9414E5A408D}" srcOrd="3" destOrd="0" presId="urn:microsoft.com/office/officeart/2005/8/layout/orgChart1"/>
    <dgm:cxn modelId="{FABB7751-84F9-4A73-830A-1317FB6AF0F8}" type="presParOf" srcId="{404E7C92-ACA2-314D-8515-F9414E5A408D}" destId="{391B120F-DE7F-A54D-BE05-7351DDE1683E}" srcOrd="0" destOrd="0" presId="urn:microsoft.com/office/officeart/2005/8/layout/orgChart1"/>
    <dgm:cxn modelId="{5136B013-0AB9-4E8E-8395-729B97318FBE}" type="presParOf" srcId="{391B120F-DE7F-A54D-BE05-7351DDE1683E}" destId="{48848676-B1C3-854D-9046-5418D9065423}" srcOrd="0" destOrd="0" presId="urn:microsoft.com/office/officeart/2005/8/layout/orgChart1"/>
    <dgm:cxn modelId="{B324033F-A7F2-441A-8FFC-F1D29C6101AE}" type="presParOf" srcId="{391B120F-DE7F-A54D-BE05-7351DDE1683E}" destId="{12757A5D-5591-6D4B-8F20-0054AA0436B8}" srcOrd="1" destOrd="0" presId="urn:microsoft.com/office/officeart/2005/8/layout/orgChart1"/>
    <dgm:cxn modelId="{AD98D7EE-FF33-4122-8456-2287589804AD}" type="presParOf" srcId="{404E7C92-ACA2-314D-8515-F9414E5A408D}" destId="{1485122A-204F-344F-9229-30CF80761841}" srcOrd="1" destOrd="0" presId="urn:microsoft.com/office/officeart/2005/8/layout/orgChart1"/>
    <dgm:cxn modelId="{4C74B83B-F044-49E2-ADAF-EE1EFA81A809}" type="presParOf" srcId="{1485122A-204F-344F-9229-30CF80761841}" destId="{23774426-A79C-734E-87F2-B5FF66CFF5AE}" srcOrd="0" destOrd="0" presId="urn:microsoft.com/office/officeart/2005/8/layout/orgChart1"/>
    <dgm:cxn modelId="{01B32D03-9ED8-4752-9CC8-4F10860D647E}" type="presParOf" srcId="{1485122A-204F-344F-9229-30CF80761841}" destId="{4D5EDFC5-89F3-FB4A-897F-EC07F9D22053}" srcOrd="1" destOrd="0" presId="urn:microsoft.com/office/officeart/2005/8/layout/orgChart1"/>
    <dgm:cxn modelId="{A986A720-BFF0-472C-A334-4B3E39A76FCC}" type="presParOf" srcId="{4D5EDFC5-89F3-FB4A-897F-EC07F9D22053}" destId="{F62E4F2D-35F3-3F48-B758-27C64D9B0DC7}" srcOrd="0" destOrd="0" presId="urn:microsoft.com/office/officeart/2005/8/layout/orgChart1"/>
    <dgm:cxn modelId="{F9A61227-416D-49BF-BCA7-4AECC948256A}" type="presParOf" srcId="{F62E4F2D-35F3-3F48-B758-27C64D9B0DC7}" destId="{0A91E979-0751-5E49-970B-684521A44AB0}" srcOrd="0" destOrd="0" presId="urn:microsoft.com/office/officeart/2005/8/layout/orgChart1"/>
    <dgm:cxn modelId="{5285BE71-6C19-4F96-BBA5-FCC74CEC4E0E}" type="presParOf" srcId="{F62E4F2D-35F3-3F48-B758-27C64D9B0DC7}" destId="{543A07B5-03A7-EA4F-8D02-425AB92C46FE}" srcOrd="1" destOrd="0" presId="urn:microsoft.com/office/officeart/2005/8/layout/orgChart1"/>
    <dgm:cxn modelId="{6D8E2C6E-7DF3-48A1-95E7-F63F4EDE36BA}" type="presParOf" srcId="{4D5EDFC5-89F3-FB4A-897F-EC07F9D22053}" destId="{9E862E4E-1FB0-F040-B3AD-BBD9838A0C93}" srcOrd="1" destOrd="0" presId="urn:microsoft.com/office/officeart/2005/8/layout/orgChart1"/>
    <dgm:cxn modelId="{4597A2D7-80F2-45D0-879D-E3A1BBF8CA64}" type="presParOf" srcId="{4D5EDFC5-89F3-FB4A-897F-EC07F9D22053}" destId="{AF251DE8-0DF9-5F4B-AFD4-FC8F3D872FA4}" srcOrd="2" destOrd="0" presId="urn:microsoft.com/office/officeart/2005/8/layout/orgChart1"/>
    <dgm:cxn modelId="{68F71B4C-42F4-445F-9BF3-BF4523BA536E}" type="presParOf" srcId="{1485122A-204F-344F-9229-30CF80761841}" destId="{607943E6-94F1-F14E-BDAB-B5D2985A345E}" srcOrd="2" destOrd="0" presId="urn:microsoft.com/office/officeart/2005/8/layout/orgChart1"/>
    <dgm:cxn modelId="{7CFEBEF9-3808-4E93-AD6B-F43F72115277}" type="presParOf" srcId="{1485122A-204F-344F-9229-30CF80761841}" destId="{AE1D4F79-C075-1945-B620-28D886AEA3BC}" srcOrd="3" destOrd="0" presId="urn:microsoft.com/office/officeart/2005/8/layout/orgChart1"/>
    <dgm:cxn modelId="{A55E6865-871C-4DFE-BCD3-7FC5EC3F3009}" type="presParOf" srcId="{AE1D4F79-C075-1945-B620-28D886AEA3BC}" destId="{F8456C03-6466-124B-99AA-70A978718025}" srcOrd="0" destOrd="0" presId="urn:microsoft.com/office/officeart/2005/8/layout/orgChart1"/>
    <dgm:cxn modelId="{6EF8B6F5-D275-433A-8BB1-153354876B0A}" type="presParOf" srcId="{F8456C03-6466-124B-99AA-70A978718025}" destId="{F0DA5D73-07FB-2D48-ACF6-4D9AF1A672EA}" srcOrd="0" destOrd="0" presId="urn:microsoft.com/office/officeart/2005/8/layout/orgChart1"/>
    <dgm:cxn modelId="{1674670E-B79B-4448-9630-FDCC50A3F088}" type="presParOf" srcId="{F8456C03-6466-124B-99AA-70A978718025}" destId="{4AEC4A40-3FD9-AD4F-A753-A955707D56AA}" srcOrd="1" destOrd="0" presId="urn:microsoft.com/office/officeart/2005/8/layout/orgChart1"/>
    <dgm:cxn modelId="{5BCC4A7C-FF5B-4C6E-87A1-AC9F0BBDAFF3}" type="presParOf" srcId="{AE1D4F79-C075-1945-B620-28D886AEA3BC}" destId="{B2519447-D8D4-6A4D-8ADD-CA3841BE9D22}" srcOrd="1" destOrd="0" presId="urn:microsoft.com/office/officeart/2005/8/layout/orgChart1"/>
    <dgm:cxn modelId="{E96AD6F1-B71E-4184-95B6-72156DA113A0}" type="presParOf" srcId="{B2519447-D8D4-6A4D-8ADD-CA3841BE9D22}" destId="{B7E7A63B-DD1A-1A45-8F88-7DDDD005AED1}" srcOrd="0" destOrd="0" presId="urn:microsoft.com/office/officeart/2005/8/layout/orgChart1"/>
    <dgm:cxn modelId="{EA39C673-B4D6-42A4-B6CF-EBC35A35DE3A}" type="presParOf" srcId="{B2519447-D8D4-6A4D-8ADD-CA3841BE9D22}" destId="{B81BB1F7-4FF4-3A48-AC06-1A09FB64B7F0}" srcOrd="1" destOrd="0" presId="urn:microsoft.com/office/officeart/2005/8/layout/orgChart1"/>
    <dgm:cxn modelId="{FCCE892D-11DB-4526-96FF-B113338CB001}" type="presParOf" srcId="{B81BB1F7-4FF4-3A48-AC06-1A09FB64B7F0}" destId="{4728924F-4D88-4147-900C-A053ABAA0BC3}" srcOrd="0" destOrd="0" presId="urn:microsoft.com/office/officeart/2005/8/layout/orgChart1"/>
    <dgm:cxn modelId="{EDFD537B-EF76-49C1-8F44-E6A64BAD2524}" type="presParOf" srcId="{4728924F-4D88-4147-900C-A053ABAA0BC3}" destId="{3BF3035E-82C5-CD4E-BB62-A362FECA0871}" srcOrd="0" destOrd="0" presId="urn:microsoft.com/office/officeart/2005/8/layout/orgChart1"/>
    <dgm:cxn modelId="{CA0936B5-B03B-4D1A-9A16-79095145AFFA}" type="presParOf" srcId="{4728924F-4D88-4147-900C-A053ABAA0BC3}" destId="{156E60CF-4157-4049-9E35-92DF31DC8F90}" srcOrd="1" destOrd="0" presId="urn:microsoft.com/office/officeart/2005/8/layout/orgChart1"/>
    <dgm:cxn modelId="{042085E7-AE48-4FD4-B8AD-07A8C7080BEA}" type="presParOf" srcId="{B81BB1F7-4FF4-3A48-AC06-1A09FB64B7F0}" destId="{5A5AACD0-3C20-F04B-BDCB-3E116E4537C4}" srcOrd="1" destOrd="0" presId="urn:microsoft.com/office/officeart/2005/8/layout/orgChart1"/>
    <dgm:cxn modelId="{568214FD-E3BD-4614-90C2-C6222B78A830}" type="presParOf" srcId="{B81BB1F7-4FF4-3A48-AC06-1A09FB64B7F0}" destId="{0DC7AD14-57DB-FC40-9E5E-E762E9031A68}" srcOrd="2" destOrd="0" presId="urn:microsoft.com/office/officeart/2005/8/layout/orgChart1"/>
    <dgm:cxn modelId="{94B9AE0F-9D2D-48C8-9F4D-3A4B747DC9E7}" type="presParOf" srcId="{B2519447-D8D4-6A4D-8ADD-CA3841BE9D22}" destId="{4F8A28F4-C501-F043-A172-E33EE4621DE2}" srcOrd="2" destOrd="0" presId="urn:microsoft.com/office/officeart/2005/8/layout/orgChart1"/>
    <dgm:cxn modelId="{B1F581F7-B706-48C4-BCA7-F0FCFF9E68EB}" type="presParOf" srcId="{B2519447-D8D4-6A4D-8ADD-CA3841BE9D22}" destId="{5F1F22EA-436E-0F45-B62F-DD6F6EBF99DB}" srcOrd="3" destOrd="0" presId="urn:microsoft.com/office/officeart/2005/8/layout/orgChart1"/>
    <dgm:cxn modelId="{C8366BFF-3F6A-4899-8F76-D4EEE7B9BC55}" type="presParOf" srcId="{5F1F22EA-436E-0F45-B62F-DD6F6EBF99DB}" destId="{9B1A43D5-AD2E-4E47-9E6E-ABAB6303B1F9}" srcOrd="0" destOrd="0" presId="urn:microsoft.com/office/officeart/2005/8/layout/orgChart1"/>
    <dgm:cxn modelId="{EBA17E78-055B-477B-B59B-6D34CD7707BC}" type="presParOf" srcId="{9B1A43D5-AD2E-4E47-9E6E-ABAB6303B1F9}" destId="{EA4EED69-7566-0A48-BE9F-D27E300BB722}" srcOrd="0" destOrd="0" presId="urn:microsoft.com/office/officeart/2005/8/layout/orgChart1"/>
    <dgm:cxn modelId="{60A64097-4207-4EA7-86D4-40F190ACE684}" type="presParOf" srcId="{9B1A43D5-AD2E-4E47-9E6E-ABAB6303B1F9}" destId="{86BB8B4A-41FB-CB4F-8BB1-09DCD002D9B6}" srcOrd="1" destOrd="0" presId="urn:microsoft.com/office/officeart/2005/8/layout/orgChart1"/>
    <dgm:cxn modelId="{50599EA2-4536-4958-950E-6B78CDB2C662}" type="presParOf" srcId="{5F1F22EA-436E-0F45-B62F-DD6F6EBF99DB}" destId="{DE4A8097-A4CA-F946-B9FA-42E8C1EABB1F}" srcOrd="1" destOrd="0" presId="urn:microsoft.com/office/officeart/2005/8/layout/orgChart1"/>
    <dgm:cxn modelId="{90758A52-782E-4C74-B6D6-7CE31335B48F}" type="presParOf" srcId="{DE4A8097-A4CA-F946-B9FA-42E8C1EABB1F}" destId="{9F7D924C-5679-4A4D-A8AD-BE71269E9AED}" srcOrd="0" destOrd="0" presId="urn:microsoft.com/office/officeart/2005/8/layout/orgChart1"/>
    <dgm:cxn modelId="{B3A24F52-D784-4B83-AEB8-EC2B61EBE36F}" type="presParOf" srcId="{DE4A8097-A4CA-F946-B9FA-42E8C1EABB1F}" destId="{EF87A5F9-4593-5E42-B8CA-C331072DE09A}" srcOrd="1" destOrd="0" presId="urn:microsoft.com/office/officeart/2005/8/layout/orgChart1"/>
    <dgm:cxn modelId="{7C50F3D1-BB4B-4C50-A2AF-919B13A2A6DE}" type="presParOf" srcId="{EF87A5F9-4593-5E42-B8CA-C331072DE09A}" destId="{8290F6F9-ECF9-0945-987D-1AF4373F063D}" srcOrd="0" destOrd="0" presId="urn:microsoft.com/office/officeart/2005/8/layout/orgChart1"/>
    <dgm:cxn modelId="{FE02926C-4FE8-4F62-A9D0-88ED9C026E1A}" type="presParOf" srcId="{8290F6F9-ECF9-0945-987D-1AF4373F063D}" destId="{C0ABE379-1928-3D4E-9843-F574C7E13C2B}" srcOrd="0" destOrd="0" presId="urn:microsoft.com/office/officeart/2005/8/layout/orgChart1"/>
    <dgm:cxn modelId="{1D27B483-C263-4F7F-A6A1-554C0ECD3097}" type="presParOf" srcId="{8290F6F9-ECF9-0945-987D-1AF4373F063D}" destId="{8F99CE56-C29D-9A4B-B889-F22DDB0732BC}" srcOrd="1" destOrd="0" presId="urn:microsoft.com/office/officeart/2005/8/layout/orgChart1"/>
    <dgm:cxn modelId="{54570569-DDC4-41B9-A329-EF394700FDDB}" type="presParOf" srcId="{EF87A5F9-4593-5E42-B8CA-C331072DE09A}" destId="{6A29AC2E-64ED-784C-9B5F-BD71EC5BAE79}" srcOrd="1" destOrd="0" presId="urn:microsoft.com/office/officeart/2005/8/layout/orgChart1"/>
    <dgm:cxn modelId="{E88DEC1B-383E-4C4B-99AC-D2B9FCDB82DE}" type="presParOf" srcId="{EF87A5F9-4593-5E42-B8CA-C331072DE09A}" destId="{E78B7310-0C2D-234D-BC32-28D6E7C0A546}" srcOrd="2" destOrd="0" presId="urn:microsoft.com/office/officeart/2005/8/layout/orgChart1"/>
    <dgm:cxn modelId="{B4686691-0C8E-42BA-B566-7B7787ADA8AF}" type="presParOf" srcId="{DE4A8097-A4CA-F946-B9FA-42E8C1EABB1F}" destId="{39376C3D-0602-8744-B7E9-3B43E0B4015A}" srcOrd="2" destOrd="0" presId="urn:microsoft.com/office/officeart/2005/8/layout/orgChart1"/>
    <dgm:cxn modelId="{0B49BB69-403A-4E4E-9E89-4A68D5821854}" type="presParOf" srcId="{DE4A8097-A4CA-F946-B9FA-42E8C1EABB1F}" destId="{6231027A-5F51-8A4E-B65B-615436DA90E3}" srcOrd="3" destOrd="0" presId="urn:microsoft.com/office/officeart/2005/8/layout/orgChart1"/>
    <dgm:cxn modelId="{2B27A136-4B0C-469B-9829-3BDC69C0B6AE}" type="presParOf" srcId="{6231027A-5F51-8A4E-B65B-615436DA90E3}" destId="{DFD5378A-D509-EB4E-9490-67A0757FE843}" srcOrd="0" destOrd="0" presId="urn:microsoft.com/office/officeart/2005/8/layout/orgChart1"/>
    <dgm:cxn modelId="{4D14642F-5347-4311-9D85-09325B989714}" type="presParOf" srcId="{DFD5378A-D509-EB4E-9490-67A0757FE843}" destId="{639F44FD-CE58-6042-8B98-E4B76E6D6BF1}" srcOrd="0" destOrd="0" presId="urn:microsoft.com/office/officeart/2005/8/layout/orgChart1"/>
    <dgm:cxn modelId="{D60B6315-EA65-49A2-808C-7EF271B5EF5D}" type="presParOf" srcId="{DFD5378A-D509-EB4E-9490-67A0757FE843}" destId="{BD97B227-314B-1C45-975B-4975AE1C42BA}" srcOrd="1" destOrd="0" presId="urn:microsoft.com/office/officeart/2005/8/layout/orgChart1"/>
    <dgm:cxn modelId="{5BAB61D8-9186-45EB-862D-6C07778FCEBA}" type="presParOf" srcId="{6231027A-5F51-8A4E-B65B-615436DA90E3}" destId="{17B6C757-5085-3D43-B71B-8C311E292C85}" srcOrd="1" destOrd="0" presId="urn:microsoft.com/office/officeart/2005/8/layout/orgChart1"/>
    <dgm:cxn modelId="{578BD1B8-5DE9-4DCF-AD60-41445FEE38CA}" type="presParOf" srcId="{6231027A-5F51-8A4E-B65B-615436DA90E3}" destId="{C227A836-DD42-8440-BB58-0FE83791C2FC}" srcOrd="2" destOrd="0" presId="urn:microsoft.com/office/officeart/2005/8/layout/orgChart1"/>
    <dgm:cxn modelId="{0100643A-04C9-46E9-BBE8-B0E4AC1546E0}" type="presParOf" srcId="{DE4A8097-A4CA-F946-B9FA-42E8C1EABB1F}" destId="{451BBF9E-869C-D844-AB8E-3D4BBF06BB36}" srcOrd="4" destOrd="0" presId="urn:microsoft.com/office/officeart/2005/8/layout/orgChart1"/>
    <dgm:cxn modelId="{3E11B816-A42B-4D84-BDD4-1895A846495A}" type="presParOf" srcId="{DE4A8097-A4CA-F946-B9FA-42E8C1EABB1F}" destId="{2F0DA56B-A22D-E145-8681-A93EC3C43886}" srcOrd="5" destOrd="0" presId="urn:microsoft.com/office/officeart/2005/8/layout/orgChart1"/>
    <dgm:cxn modelId="{FA44FCE5-432F-4F22-AE08-77A1DDBCD1E3}" type="presParOf" srcId="{2F0DA56B-A22D-E145-8681-A93EC3C43886}" destId="{045E4502-929E-C549-9D38-C5195FA8C037}" srcOrd="0" destOrd="0" presId="urn:microsoft.com/office/officeart/2005/8/layout/orgChart1"/>
    <dgm:cxn modelId="{8D5502F9-6EBC-4CA4-8523-B048D678536C}" type="presParOf" srcId="{045E4502-929E-C549-9D38-C5195FA8C037}" destId="{6D713403-2A42-F94D-AC7E-B533AF1C06DC}" srcOrd="0" destOrd="0" presId="urn:microsoft.com/office/officeart/2005/8/layout/orgChart1"/>
    <dgm:cxn modelId="{EBDC26DF-899F-47E3-86F5-D9D58ECE56D4}" type="presParOf" srcId="{045E4502-929E-C549-9D38-C5195FA8C037}" destId="{4AB9AE1F-4082-164D-9B7C-00EAAB4EEAEF}" srcOrd="1" destOrd="0" presId="urn:microsoft.com/office/officeart/2005/8/layout/orgChart1"/>
    <dgm:cxn modelId="{55B7827C-5954-4290-8634-64AD28D2F855}" type="presParOf" srcId="{2F0DA56B-A22D-E145-8681-A93EC3C43886}" destId="{8976D474-485C-0E47-BE0C-AD99CE0BA6A6}" srcOrd="1" destOrd="0" presId="urn:microsoft.com/office/officeart/2005/8/layout/orgChart1"/>
    <dgm:cxn modelId="{7999DE93-9C3C-42F5-B41E-B1158D58FCCF}" type="presParOf" srcId="{2F0DA56B-A22D-E145-8681-A93EC3C43886}" destId="{1DD28997-5BCF-374B-81C5-DDB1A04962DB}" srcOrd="2" destOrd="0" presId="urn:microsoft.com/office/officeart/2005/8/layout/orgChart1"/>
    <dgm:cxn modelId="{165A70D5-B454-4392-B2CF-EE52AC70A914}" type="presParOf" srcId="{5F1F22EA-436E-0F45-B62F-DD6F6EBF99DB}" destId="{08C0B761-A68B-DF4F-9ABF-9194095CF62A}" srcOrd="2" destOrd="0" presId="urn:microsoft.com/office/officeart/2005/8/layout/orgChart1"/>
    <dgm:cxn modelId="{1AB5BA27-F8EC-45E2-A8B2-3E86541EA3A0}" type="presParOf" srcId="{B2519447-D8D4-6A4D-8ADD-CA3841BE9D22}" destId="{91ADF760-34E8-A348-9E59-F800B0B7D804}" srcOrd="4" destOrd="0" presId="urn:microsoft.com/office/officeart/2005/8/layout/orgChart1"/>
    <dgm:cxn modelId="{CE1D5016-40EF-4CE6-9F9C-542E5E86597D}" type="presParOf" srcId="{B2519447-D8D4-6A4D-8ADD-CA3841BE9D22}" destId="{2F2A6F08-73A6-7941-A6C2-389827C15078}" srcOrd="5" destOrd="0" presId="urn:microsoft.com/office/officeart/2005/8/layout/orgChart1"/>
    <dgm:cxn modelId="{9E2F32EF-8977-49D5-8E4A-72223DA4D5FB}" type="presParOf" srcId="{2F2A6F08-73A6-7941-A6C2-389827C15078}" destId="{AA32E834-7529-674C-9F5C-0F804107CF43}" srcOrd="0" destOrd="0" presId="urn:microsoft.com/office/officeart/2005/8/layout/orgChart1"/>
    <dgm:cxn modelId="{6ACCBA59-4F55-472C-8191-66B322124D2B}" type="presParOf" srcId="{AA32E834-7529-674C-9F5C-0F804107CF43}" destId="{7C9EE509-CE32-6C4B-82EB-BC08BCB3E5C7}" srcOrd="0" destOrd="0" presId="urn:microsoft.com/office/officeart/2005/8/layout/orgChart1"/>
    <dgm:cxn modelId="{38508C25-84DA-4467-889D-08345B566F11}" type="presParOf" srcId="{AA32E834-7529-674C-9F5C-0F804107CF43}" destId="{2A2DE897-FF2D-E649-8F96-AEC5CB68FA16}" srcOrd="1" destOrd="0" presId="urn:microsoft.com/office/officeart/2005/8/layout/orgChart1"/>
    <dgm:cxn modelId="{3B218EB9-AC44-425A-B824-8E3D41F77338}" type="presParOf" srcId="{2F2A6F08-73A6-7941-A6C2-389827C15078}" destId="{27DC9A15-00F5-0444-8B73-284785B37604}" srcOrd="1" destOrd="0" presId="urn:microsoft.com/office/officeart/2005/8/layout/orgChart1"/>
    <dgm:cxn modelId="{03D901FF-39B1-4AE2-A20F-39CC84F08639}" type="presParOf" srcId="{2F2A6F08-73A6-7941-A6C2-389827C15078}" destId="{AF0CCA35-F843-754E-862F-3D5AB0026709}" srcOrd="2" destOrd="0" presId="urn:microsoft.com/office/officeart/2005/8/layout/orgChart1"/>
    <dgm:cxn modelId="{21216930-0C14-4123-BE52-E317F29138F2}" type="presParOf" srcId="{B2519447-D8D4-6A4D-8ADD-CA3841BE9D22}" destId="{1A5774A3-497B-B646-AAD1-350208DB7CEA}" srcOrd="6" destOrd="0" presId="urn:microsoft.com/office/officeart/2005/8/layout/orgChart1"/>
    <dgm:cxn modelId="{8E0D03E6-FA00-46CE-83EB-401C74CAB65C}" type="presParOf" srcId="{B2519447-D8D4-6A4D-8ADD-CA3841BE9D22}" destId="{68128913-9394-A94C-BF7E-27FFA9EB276E}" srcOrd="7" destOrd="0" presId="urn:microsoft.com/office/officeart/2005/8/layout/orgChart1"/>
    <dgm:cxn modelId="{B1A3D4AB-0D94-4E7B-AB6C-6E4FF88764C8}" type="presParOf" srcId="{68128913-9394-A94C-BF7E-27FFA9EB276E}" destId="{22F1FFB7-2E70-2E49-83A3-CDC6036E5029}" srcOrd="0" destOrd="0" presId="urn:microsoft.com/office/officeart/2005/8/layout/orgChart1"/>
    <dgm:cxn modelId="{18F7882A-7430-47CE-BB87-573586FB54E8}" type="presParOf" srcId="{22F1FFB7-2E70-2E49-83A3-CDC6036E5029}" destId="{3763E66D-2021-8E4F-A555-2B86043873E0}" srcOrd="0" destOrd="0" presId="urn:microsoft.com/office/officeart/2005/8/layout/orgChart1"/>
    <dgm:cxn modelId="{EA732C29-0015-4455-BC15-E2AE5DEF46D6}" type="presParOf" srcId="{22F1FFB7-2E70-2E49-83A3-CDC6036E5029}" destId="{B6B2873A-3F8E-9447-91C0-E42FA564691B}" srcOrd="1" destOrd="0" presId="urn:microsoft.com/office/officeart/2005/8/layout/orgChart1"/>
    <dgm:cxn modelId="{F0617ABB-9EA7-4CF5-91D5-26030CBECFE0}" type="presParOf" srcId="{68128913-9394-A94C-BF7E-27FFA9EB276E}" destId="{ECE5588D-3553-0444-B20F-EF44976F477E}" srcOrd="1" destOrd="0" presId="urn:microsoft.com/office/officeart/2005/8/layout/orgChart1"/>
    <dgm:cxn modelId="{A0B663C9-6A28-4654-AE03-4DC4D5ABB07B}" type="presParOf" srcId="{68128913-9394-A94C-BF7E-27FFA9EB276E}" destId="{4DADAEBD-5694-4F4C-8B0C-032871BC7D69}" srcOrd="2" destOrd="0" presId="urn:microsoft.com/office/officeart/2005/8/layout/orgChart1"/>
    <dgm:cxn modelId="{8517C790-E130-4761-8AA2-B1A47A0E9DF2}" type="presParOf" srcId="{AE1D4F79-C075-1945-B620-28D886AEA3BC}" destId="{3D5FE7D0-51E4-FF49-9D68-9A678121E6F3}" srcOrd="2" destOrd="0" presId="urn:microsoft.com/office/officeart/2005/8/layout/orgChart1"/>
    <dgm:cxn modelId="{410CA64E-8C8A-4962-9668-0545BA85AB90}" type="presParOf" srcId="{404E7C92-ACA2-314D-8515-F9414E5A408D}" destId="{B5FD1342-9863-5943-916A-49204C172AFF}" srcOrd="2" destOrd="0" presId="urn:microsoft.com/office/officeart/2005/8/layout/orgChart1"/>
    <dgm:cxn modelId="{5DB30D21-0EAC-4D55-9CB4-E798520A23A0}" type="presParOf" srcId="{796E4EC8-03AE-8B46-953E-4B69926E0A2C}" destId="{513E21A0-DB5B-234B-8FA3-F5AF9331CB94}" srcOrd="4" destOrd="0" presId="urn:microsoft.com/office/officeart/2005/8/layout/orgChart1"/>
    <dgm:cxn modelId="{05232DAE-C681-4F0B-A02E-A7631E21D106}" type="presParOf" srcId="{796E4EC8-03AE-8B46-953E-4B69926E0A2C}" destId="{58A2786D-6277-1C46-AE24-8932297346B4}" srcOrd="5" destOrd="0" presId="urn:microsoft.com/office/officeart/2005/8/layout/orgChart1"/>
    <dgm:cxn modelId="{046780A6-A897-48B2-BE90-EC9D06198BD9}" type="presParOf" srcId="{58A2786D-6277-1C46-AE24-8932297346B4}" destId="{5A165223-3B55-3B4A-813F-00E2B705779A}" srcOrd="0" destOrd="0" presId="urn:microsoft.com/office/officeart/2005/8/layout/orgChart1"/>
    <dgm:cxn modelId="{1C09E931-C096-4558-A028-5025E8A29754}" type="presParOf" srcId="{5A165223-3B55-3B4A-813F-00E2B705779A}" destId="{3EF14327-0241-604C-8B22-45530024F49C}" srcOrd="0" destOrd="0" presId="urn:microsoft.com/office/officeart/2005/8/layout/orgChart1"/>
    <dgm:cxn modelId="{5138B5EA-1ACB-4747-9D30-E603F8DE8620}" type="presParOf" srcId="{5A165223-3B55-3B4A-813F-00E2B705779A}" destId="{2BD2762B-2855-5946-BB6E-5BB24DC92878}" srcOrd="1" destOrd="0" presId="urn:microsoft.com/office/officeart/2005/8/layout/orgChart1"/>
    <dgm:cxn modelId="{1C6071C5-1E6D-49D9-A272-65EB16B082CA}" type="presParOf" srcId="{58A2786D-6277-1C46-AE24-8932297346B4}" destId="{4CDC0894-6252-1A45-85DD-E84631CF1F94}" srcOrd="1" destOrd="0" presId="urn:microsoft.com/office/officeart/2005/8/layout/orgChart1"/>
    <dgm:cxn modelId="{8D313607-C6EE-4673-9BD2-7C539410E9F0}" type="presParOf" srcId="{58A2786D-6277-1C46-AE24-8932297346B4}" destId="{FDF774DB-7A09-6149-BD18-9A09606038AA}" srcOrd="2" destOrd="0" presId="urn:microsoft.com/office/officeart/2005/8/layout/orgChart1"/>
    <dgm:cxn modelId="{2A98B1AB-BDE4-481E-9468-263A5EDC021E}" type="presParOf" srcId="{796E4EC8-03AE-8B46-953E-4B69926E0A2C}" destId="{46DF8127-B7E6-4E4F-BEEB-07DEF9406192}" srcOrd="6" destOrd="0" presId="urn:microsoft.com/office/officeart/2005/8/layout/orgChart1"/>
    <dgm:cxn modelId="{190D1EF5-A6AA-4755-848F-281FB38470C7}" type="presParOf" srcId="{796E4EC8-03AE-8B46-953E-4B69926E0A2C}" destId="{D01EFEB2-31FD-7C4C-8743-A1E6487F159C}" srcOrd="7" destOrd="0" presId="urn:microsoft.com/office/officeart/2005/8/layout/orgChart1"/>
    <dgm:cxn modelId="{7484BA2B-E303-4DA8-B791-D17744C4277E}" type="presParOf" srcId="{D01EFEB2-31FD-7C4C-8743-A1E6487F159C}" destId="{B66C4AAE-A41C-4449-B8F6-F0F6E9588F29}" srcOrd="0" destOrd="0" presId="urn:microsoft.com/office/officeart/2005/8/layout/orgChart1"/>
    <dgm:cxn modelId="{F19E8146-D48D-4A3F-A5ED-485DA206A748}" type="presParOf" srcId="{B66C4AAE-A41C-4449-B8F6-F0F6E9588F29}" destId="{0C205E58-DADA-A049-A300-76750998D46B}" srcOrd="0" destOrd="0" presId="urn:microsoft.com/office/officeart/2005/8/layout/orgChart1"/>
    <dgm:cxn modelId="{4F922433-BEAF-4A8D-84F4-F21CB4536970}" type="presParOf" srcId="{B66C4AAE-A41C-4449-B8F6-F0F6E9588F29}" destId="{F5B12E85-09F8-1D44-BA16-1891E1B809CD}" srcOrd="1" destOrd="0" presId="urn:microsoft.com/office/officeart/2005/8/layout/orgChart1"/>
    <dgm:cxn modelId="{4804CD02-9EC0-46EC-898D-3A5794368B8A}" type="presParOf" srcId="{D01EFEB2-31FD-7C4C-8743-A1E6487F159C}" destId="{D55787F3-9BE3-C34A-86D8-72CDE20F32C0}" srcOrd="1" destOrd="0" presId="urn:microsoft.com/office/officeart/2005/8/layout/orgChart1"/>
    <dgm:cxn modelId="{2412F75C-48B1-4620-84FC-02C5DE4649FE}" type="presParOf" srcId="{D01EFEB2-31FD-7C4C-8743-A1E6487F159C}" destId="{FB0F67AC-D4EB-B440-A104-3DEFC5D780BB}" srcOrd="2" destOrd="0" presId="urn:microsoft.com/office/officeart/2005/8/layout/orgChart1"/>
    <dgm:cxn modelId="{8E9343C2-AE17-407C-8CEE-014433AD1758}" type="presParOf" srcId="{1E98C547-1637-6B44-AE3A-A62AECFB8576}" destId="{13FB3E4F-1D30-7F48-B094-BF6410D08787}" srcOrd="2" destOrd="0" presId="urn:microsoft.com/office/officeart/2005/8/layout/orgChart1"/>
    <dgm:cxn modelId="{34721628-DB5A-4216-8183-D7282E17E2B0}" type="presParOf" srcId="{DD94CA81-FC1B-7846-80AB-DAA594A4C718}" destId="{61A334BC-301A-1940-9D84-5EE532C5A872}" srcOrd="4" destOrd="0" presId="urn:microsoft.com/office/officeart/2005/8/layout/orgChart1"/>
    <dgm:cxn modelId="{C21E7B46-BBE2-413D-BA45-7E67831DC7B4}" type="presParOf" srcId="{DD94CA81-FC1B-7846-80AB-DAA594A4C718}" destId="{6CF0F951-729E-A14F-AD7D-C4B3D91BDF25}" srcOrd="5" destOrd="0" presId="urn:microsoft.com/office/officeart/2005/8/layout/orgChart1"/>
    <dgm:cxn modelId="{508ACF0E-09AE-4ECE-92D0-FB1CD25BEDB1}" type="presParOf" srcId="{6CF0F951-729E-A14F-AD7D-C4B3D91BDF25}" destId="{4AC7F54B-7D89-E246-BB9B-A3EFA76B4FD9}" srcOrd="0" destOrd="0" presId="urn:microsoft.com/office/officeart/2005/8/layout/orgChart1"/>
    <dgm:cxn modelId="{B9B58FD1-1BBD-44CA-B224-4272F81A3201}" type="presParOf" srcId="{4AC7F54B-7D89-E246-BB9B-A3EFA76B4FD9}" destId="{29BAF81E-E758-A34C-83DF-2330EDE9DBF7}" srcOrd="0" destOrd="0" presId="urn:microsoft.com/office/officeart/2005/8/layout/orgChart1"/>
    <dgm:cxn modelId="{230F25DF-5D1D-4422-9BF0-3160EE50F4DD}" type="presParOf" srcId="{4AC7F54B-7D89-E246-BB9B-A3EFA76B4FD9}" destId="{2F895655-2F66-8E44-A097-01E768DB1136}" srcOrd="1" destOrd="0" presId="urn:microsoft.com/office/officeart/2005/8/layout/orgChart1"/>
    <dgm:cxn modelId="{7A825992-7D44-4419-B02C-FAA114A9C44A}" type="presParOf" srcId="{6CF0F951-729E-A14F-AD7D-C4B3D91BDF25}" destId="{E12EE6F4-9B59-1740-94F3-2532F26F04AE}" srcOrd="1" destOrd="0" presId="urn:microsoft.com/office/officeart/2005/8/layout/orgChart1"/>
    <dgm:cxn modelId="{F867A420-994A-4058-BE97-1EFE89F1B8DD}" type="presParOf" srcId="{6CF0F951-729E-A14F-AD7D-C4B3D91BDF25}" destId="{7EA48490-9A0E-F446-B213-33683866DEAF}" srcOrd="2" destOrd="0" presId="urn:microsoft.com/office/officeart/2005/8/layout/orgChart1"/>
    <dgm:cxn modelId="{EB0E2D33-D8B5-46F5-A04F-FD30D90DECDA}" type="presParOf" srcId="{DD94CA81-FC1B-7846-80AB-DAA594A4C718}" destId="{FB9B609C-EFA2-FC4C-A654-306DA64FFCA6}" srcOrd="6" destOrd="0" presId="urn:microsoft.com/office/officeart/2005/8/layout/orgChart1"/>
    <dgm:cxn modelId="{B908B1CE-3CEC-4281-B518-0F4BC986BD58}" type="presParOf" srcId="{DD94CA81-FC1B-7846-80AB-DAA594A4C718}" destId="{996DBFEE-99F1-D247-BC71-15B61AE39ECB}" srcOrd="7" destOrd="0" presId="urn:microsoft.com/office/officeart/2005/8/layout/orgChart1"/>
    <dgm:cxn modelId="{FA7EB4E7-A5B7-419D-903B-396D4938D58F}" type="presParOf" srcId="{996DBFEE-99F1-D247-BC71-15B61AE39ECB}" destId="{977CC885-B367-4740-ADD7-8424988BB097}" srcOrd="0" destOrd="0" presId="urn:microsoft.com/office/officeart/2005/8/layout/orgChart1"/>
    <dgm:cxn modelId="{B65D1CD4-E6D2-4140-9A6F-F3E62E37A78A}" type="presParOf" srcId="{977CC885-B367-4740-ADD7-8424988BB097}" destId="{E0659133-E92F-414C-B1EB-17B51033AA69}" srcOrd="0" destOrd="0" presId="urn:microsoft.com/office/officeart/2005/8/layout/orgChart1"/>
    <dgm:cxn modelId="{C0EC7F82-3242-484C-93B5-49D456667C15}" type="presParOf" srcId="{977CC885-B367-4740-ADD7-8424988BB097}" destId="{5A9E2324-1080-DB42-A903-F140E23B6ED5}" srcOrd="1" destOrd="0" presId="urn:microsoft.com/office/officeart/2005/8/layout/orgChart1"/>
    <dgm:cxn modelId="{FA58C7F7-1EC8-46B5-A593-2342E0EDCBFF}" type="presParOf" srcId="{996DBFEE-99F1-D247-BC71-15B61AE39ECB}" destId="{E65CF8AC-8204-B84D-948F-573C82086DD1}" srcOrd="1" destOrd="0" presId="urn:microsoft.com/office/officeart/2005/8/layout/orgChart1"/>
    <dgm:cxn modelId="{EC2119A0-D6AC-4584-9048-F4B3467CC8B6}" type="presParOf" srcId="{996DBFEE-99F1-D247-BC71-15B61AE39ECB}" destId="{0600C918-5A9D-824B-BA8A-4EC53BE50269}" srcOrd="2" destOrd="0" presId="urn:microsoft.com/office/officeart/2005/8/layout/orgChart1"/>
    <dgm:cxn modelId="{F7033C91-051A-4423-8B1D-A84729232BEB}" type="presParOf" srcId="{EBE1A97C-6F3A-5642-B150-BC61D01017C9}" destId="{4B8DE1B9-50FC-BF4C-A3E8-EFC7B795A87A}" srcOrd="2" destOrd="0" presId="urn:microsoft.com/office/officeart/2005/8/layout/orgChart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B3B7F-1A7D-44EE-AA0E-04DC0FF0A94C}" type="doc">
      <dgm:prSet loTypeId="urn:microsoft.com/office/officeart/2005/8/layout/lProcess2" loCatId="list" qsTypeId="urn:microsoft.com/office/officeart/2005/8/quickstyle/simple1" qsCatId="simple" csTypeId="urn:microsoft.com/office/officeart/2005/8/colors/accent0_2" csCatId="mainScheme" phldr="1"/>
      <dgm:spPr/>
      <dgm:t>
        <a:bodyPr/>
        <a:lstStyle/>
        <a:p>
          <a:endParaRPr lang="en-US"/>
        </a:p>
      </dgm:t>
    </dgm:pt>
    <dgm:pt modelId="{E5A4766E-E138-46B4-93CC-B9EDA35CA83F}">
      <dgm:prSet phldrT="[Text]"/>
      <dgm:spPr>
        <a:solidFill>
          <a:srgbClr val="0CA95D"/>
        </a:solidFill>
      </dgm:spPr>
      <dgm:t>
        <a:bodyPr/>
        <a:lstStyle/>
        <a:p>
          <a:r>
            <a:rPr lang="en-US" b="1" dirty="0">
              <a:solidFill>
                <a:schemeClr val="bg1"/>
              </a:solidFill>
              <a:latin typeface="Arial" charset="0"/>
              <a:ea typeface="Arial" charset="0"/>
              <a:cs typeface="Arial" charset="0"/>
            </a:rPr>
            <a:t>Anomaly Detection</a:t>
          </a:r>
          <a:endParaRPr lang="en-US" dirty="0">
            <a:solidFill>
              <a:schemeClr val="bg1"/>
            </a:solidFill>
          </a:endParaRPr>
        </a:p>
      </dgm:t>
    </dgm:pt>
    <dgm:pt modelId="{8DBA0C70-D2FD-4DB0-8816-C2E90EEE8C64}" type="parTrans" cxnId="{38A73D75-2102-4A67-9F32-C5F59742B495}">
      <dgm:prSet/>
      <dgm:spPr/>
      <dgm:t>
        <a:bodyPr/>
        <a:lstStyle/>
        <a:p>
          <a:endParaRPr lang="en-US"/>
        </a:p>
      </dgm:t>
    </dgm:pt>
    <dgm:pt modelId="{A26118BD-74CD-4B35-BE69-7844F7CD8AF5}" type="sibTrans" cxnId="{38A73D75-2102-4A67-9F32-C5F59742B495}">
      <dgm:prSet/>
      <dgm:spPr/>
      <dgm:t>
        <a:bodyPr/>
        <a:lstStyle/>
        <a:p>
          <a:endParaRPr lang="en-US"/>
        </a:p>
      </dgm:t>
    </dgm:pt>
    <dgm:pt modelId="{7D1F73AE-B2B0-4831-9EDF-0F0231800BBF}">
      <dgm:prSet/>
      <dgm:spPr>
        <a:solidFill>
          <a:srgbClr val="0CA95D"/>
        </a:solidFill>
      </dgm:spPr>
      <dgm:t>
        <a:bodyPr/>
        <a:lstStyle/>
        <a:p>
          <a:r>
            <a:rPr lang="en-US" b="1" dirty="0">
              <a:solidFill>
                <a:schemeClr val="bg1"/>
              </a:solidFill>
              <a:latin typeface="Arial" charset="0"/>
              <a:ea typeface="Arial" charset="0"/>
              <a:cs typeface="Arial" charset="0"/>
            </a:rPr>
            <a:t>Fault Diagnosis </a:t>
          </a:r>
        </a:p>
      </dgm:t>
    </dgm:pt>
    <dgm:pt modelId="{0AD01A0C-D568-4378-82DC-ED79273270E5}" type="parTrans" cxnId="{822BEF12-FCA6-4146-A28A-A92717FD4DCA}">
      <dgm:prSet/>
      <dgm:spPr/>
      <dgm:t>
        <a:bodyPr/>
        <a:lstStyle/>
        <a:p>
          <a:endParaRPr lang="en-US"/>
        </a:p>
      </dgm:t>
    </dgm:pt>
    <dgm:pt modelId="{35129AA7-5FE3-483F-8D4E-88FAF8F39F4F}" type="sibTrans" cxnId="{822BEF12-FCA6-4146-A28A-A92717FD4DCA}">
      <dgm:prSet/>
      <dgm:spPr/>
      <dgm:t>
        <a:bodyPr/>
        <a:lstStyle/>
        <a:p>
          <a:endParaRPr lang="en-US"/>
        </a:p>
      </dgm:t>
    </dgm:pt>
    <dgm:pt modelId="{59C02863-9EC9-46EA-A42B-7154F3E2B61F}">
      <dgm:prSet/>
      <dgm:spPr>
        <a:solidFill>
          <a:srgbClr val="0CA95D"/>
        </a:solidFill>
      </dgm:spPr>
      <dgm:t>
        <a:bodyPr/>
        <a:lstStyle/>
        <a:p>
          <a:r>
            <a:rPr lang="en-US" b="1" dirty="0">
              <a:solidFill>
                <a:schemeClr val="bg1"/>
              </a:solidFill>
              <a:latin typeface="Arial" charset="0"/>
              <a:ea typeface="Arial" charset="0"/>
              <a:cs typeface="Arial" charset="0"/>
            </a:rPr>
            <a:t>Fault Prediction</a:t>
          </a:r>
          <a:endParaRPr lang="en-US" dirty="0">
            <a:solidFill>
              <a:schemeClr val="bg1"/>
            </a:solidFill>
            <a:latin typeface="Arial" charset="0"/>
            <a:ea typeface="Arial" charset="0"/>
            <a:cs typeface="Arial" charset="0"/>
          </a:endParaRPr>
        </a:p>
      </dgm:t>
    </dgm:pt>
    <dgm:pt modelId="{A371493E-5FD0-4734-9E15-D2DEBFDDBA75}" type="parTrans" cxnId="{A78066A9-365A-4CC6-86CC-54340A270BFA}">
      <dgm:prSet/>
      <dgm:spPr/>
      <dgm:t>
        <a:bodyPr/>
        <a:lstStyle/>
        <a:p>
          <a:endParaRPr lang="en-US"/>
        </a:p>
      </dgm:t>
    </dgm:pt>
    <dgm:pt modelId="{D781F9DE-C710-40D5-B535-9F11D5D73880}" type="sibTrans" cxnId="{A78066A9-365A-4CC6-86CC-54340A270BFA}">
      <dgm:prSet/>
      <dgm:spPr/>
      <dgm:t>
        <a:bodyPr/>
        <a:lstStyle/>
        <a:p>
          <a:endParaRPr lang="en-US"/>
        </a:p>
      </dgm:t>
    </dgm:pt>
    <dgm:pt modelId="{11DE5DAD-2630-4D6A-9E38-9EF8661C87F8}">
      <dgm:prSet/>
      <dgm:spPr>
        <a:solidFill>
          <a:srgbClr val="0CA95D"/>
        </a:solidFill>
      </dgm:spPr>
      <dgm:t>
        <a:bodyPr/>
        <a:lstStyle/>
        <a:p>
          <a:r>
            <a:rPr lang="en-US" b="1" dirty="0">
              <a:solidFill>
                <a:schemeClr val="bg1"/>
              </a:solidFill>
              <a:latin typeface="Arial" charset="0"/>
              <a:ea typeface="Arial" charset="0"/>
              <a:cs typeface="Arial" charset="0"/>
            </a:rPr>
            <a:t>Fault Recovery</a:t>
          </a:r>
          <a:endParaRPr lang="en-US" dirty="0">
            <a:solidFill>
              <a:schemeClr val="bg1"/>
            </a:solidFill>
            <a:latin typeface="Arial" charset="0"/>
            <a:ea typeface="Arial" charset="0"/>
            <a:cs typeface="Arial" charset="0"/>
          </a:endParaRPr>
        </a:p>
      </dgm:t>
    </dgm:pt>
    <dgm:pt modelId="{CFED849B-2548-43FD-824E-7D861C245CBC}" type="parTrans" cxnId="{186595FC-0147-42C5-8B50-B385B26DD26D}">
      <dgm:prSet/>
      <dgm:spPr/>
      <dgm:t>
        <a:bodyPr/>
        <a:lstStyle/>
        <a:p>
          <a:endParaRPr lang="en-US"/>
        </a:p>
      </dgm:t>
    </dgm:pt>
    <dgm:pt modelId="{4B2CDC2F-CA34-47D5-A1A3-6DA2C812C309}" type="sibTrans" cxnId="{186595FC-0147-42C5-8B50-B385B26DD26D}">
      <dgm:prSet/>
      <dgm:spPr/>
      <dgm:t>
        <a:bodyPr/>
        <a:lstStyle/>
        <a:p>
          <a:endParaRPr lang="en-US"/>
        </a:p>
      </dgm:t>
    </dgm:pt>
    <dgm:pt modelId="{AC2EBA2A-C466-488F-9880-DAA649BFB131}" type="pres">
      <dgm:prSet presAssocID="{81EB3B7F-1A7D-44EE-AA0E-04DC0FF0A94C}" presName="theList" presStyleCnt="0">
        <dgm:presLayoutVars>
          <dgm:dir/>
          <dgm:animLvl val="lvl"/>
          <dgm:resizeHandles val="exact"/>
        </dgm:presLayoutVars>
      </dgm:prSet>
      <dgm:spPr/>
    </dgm:pt>
    <dgm:pt modelId="{1F416825-6910-44BE-8C06-F6CF8658D7C1}" type="pres">
      <dgm:prSet presAssocID="{E5A4766E-E138-46B4-93CC-B9EDA35CA83F}" presName="compNode" presStyleCnt="0"/>
      <dgm:spPr/>
    </dgm:pt>
    <dgm:pt modelId="{1E1AFAF9-8DC1-4932-A0C2-E713D4FC9BEA}" type="pres">
      <dgm:prSet presAssocID="{E5A4766E-E138-46B4-93CC-B9EDA35CA83F}" presName="aNode" presStyleLbl="bgShp" presStyleIdx="0" presStyleCnt="4" custLinFactNeighborX="-1350"/>
      <dgm:spPr/>
    </dgm:pt>
    <dgm:pt modelId="{8A5E5468-F65E-4F7F-BFD4-49E010583228}" type="pres">
      <dgm:prSet presAssocID="{E5A4766E-E138-46B4-93CC-B9EDA35CA83F}" presName="textNode" presStyleLbl="bgShp" presStyleIdx="0" presStyleCnt="4"/>
      <dgm:spPr/>
    </dgm:pt>
    <dgm:pt modelId="{2D1BDE9B-A8EB-4163-9C86-69934B9A7CFF}" type="pres">
      <dgm:prSet presAssocID="{E5A4766E-E138-46B4-93CC-B9EDA35CA83F}" presName="compChildNode" presStyleCnt="0"/>
      <dgm:spPr/>
    </dgm:pt>
    <dgm:pt modelId="{5EBE9399-22F0-4C02-A3FE-1402B4046461}" type="pres">
      <dgm:prSet presAssocID="{E5A4766E-E138-46B4-93CC-B9EDA35CA83F}" presName="theInnerList" presStyleCnt="0"/>
      <dgm:spPr/>
    </dgm:pt>
    <dgm:pt modelId="{FF23CA1B-411C-4CAC-828B-29D342BC5BE5}" type="pres">
      <dgm:prSet presAssocID="{E5A4766E-E138-46B4-93CC-B9EDA35CA83F}" presName="aSpace" presStyleCnt="0"/>
      <dgm:spPr/>
    </dgm:pt>
    <dgm:pt modelId="{5F17770C-A3A8-4929-92FA-00356714053A}" type="pres">
      <dgm:prSet presAssocID="{7D1F73AE-B2B0-4831-9EDF-0F0231800BBF}" presName="compNode" presStyleCnt="0"/>
      <dgm:spPr/>
    </dgm:pt>
    <dgm:pt modelId="{619853D0-762B-47B3-857B-F781ED453FFF}" type="pres">
      <dgm:prSet presAssocID="{7D1F73AE-B2B0-4831-9EDF-0F0231800BBF}" presName="aNode" presStyleLbl="bgShp" presStyleIdx="1" presStyleCnt="4" custLinFactNeighborX="-1350"/>
      <dgm:spPr/>
    </dgm:pt>
    <dgm:pt modelId="{D33D45AA-62FD-4AAD-929A-3C2EF346470D}" type="pres">
      <dgm:prSet presAssocID="{7D1F73AE-B2B0-4831-9EDF-0F0231800BBF}" presName="textNode" presStyleLbl="bgShp" presStyleIdx="1" presStyleCnt="4"/>
      <dgm:spPr/>
    </dgm:pt>
    <dgm:pt modelId="{7B9CC557-C7F2-434F-BDD4-2B9336AC9DBD}" type="pres">
      <dgm:prSet presAssocID="{7D1F73AE-B2B0-4831-9EDF-0F0231800BBF}" presName="compChildNode" presStyleCnt="0"/>
      <dgm:spPr/>
    </dgm:pt>
    <dgm:pt modelId="{3E10ADD8-45AC-46F7-827F-177B8C9D80A0}" type="pres">
      <dgm:prSet presAssocID="{7D1F73AE-B2B0-4831-9EDF-0F0231800BBF}" presName="theInnerList" presStyleCnt="0"/>
      <dgm:spPr/>
    </dgm:pt>
    <dgm:pt modelId="{128FD500-5B7D-47AF-8E78-1F14DAD45B01}" type="pres">
      <dgm:prSet presAssocID="{7D1F73AE-B2B0-4831-9EDF-0F0231800BBF}" presName="aSpace" presStyleCnt="0"/>
      <dgm:spPr/>
    </dgm:pt>
    <dgm:pt modelId="{594E835F-1A47-4D16-8570-FA537E1591CC}" type="pres">
      <dgm:prSet presAssocID="{59C02863-9EC9-46EA-A42B-7154F3E2B61F}" presName="compNode" presStyleCnt="0"/>
      <dgm:spPr/>
    </dgm:pt>
    <dgm:pt modelId="{82CD0A06-E74A-498F-92F0-52280A400E38}" type="pres">
      <dgm:prSet presAssocID="{59C02863-9EC9-46EA-A42B-7154F3E2B61F}" presName="aNode" presStyleLbl="bgShp" presStyleIdx="2" presStyleCnt="4" custLinFactNeighborX="-1350"/>
      <dgm:spPr/>
    </dgm:pt>
    <dgm:pt modelId="{C8D1EDFC-5975-4D9C-BCBA-09EAC13D503E}" type="pres">
      <dgm:prSet presAssocID="{59C02863-9EC9-46EA-A42B-7154F3E2B61F}" presName="textNode" presStyleLbl="bgShp" presStyleIdx="2" presStyleCnt="4"/>
      <dgm:spPr/>
    </dgm:pt>
    <dgm:pt modelId="{5BDBDB0C-EACA-4A86-AA45-2F3ED6AC143B}" type="pres">
      <dgm:prSet presAssocID="{59C02863-9EC9-46EA-A42B-7154F3E2B61F}" presName="compChildNode" presStyleCnt="0"/>
      <dgm:spPr/>
    </dgm:pt>
    <dgm:pt modelId="{9E4A275C-F07B-4AE8-9FBC-8C3CE4556A17}" type="pres">
      <dgm:prSet presAssocID="{59C02863-9EC9-46EA-A42B-7154F3E2B61F}" presName="theInnerList" presStyleCnt="0"/>
      <dgm:spPr/>
    </dgm:pt>
    <dgm:pt modelId="{B8884D7A-10E1-411E-A747-4B3D59A73D79}" type="pres">
      <dgm:prSet presAssocID="{59C02863-9EC9-46EA-A42B-7154F3E2B61F}" presName="aSpace" presStyleCnt="0"/>
      <dgm:spPr/>
    </dgm:pt>
    <dgm:pt modelId="{337E0A85-67DE-47B5-97DE-A0F099671DF2}" type="pres">
      <dgm:prSet presAssocID="{11DE5DAD-2630-4D6A-9E38-9EF8661C87F8}" presName="compNode" presStyleCnt="0"/>
      <dgm:spPr/>
    </dgm:pt>
    <dgm:pt modelId="{DD091EC8-CFFB-4395-9D66-56FE1F031A45}" type="pres">
      <dgm:prSet presAssocID="{11DE5DAD-2630-4D6A-9E38-9EF8661C87F8}" presName="aNode" presStyleLbl="bgShp" presStyleIdx="3" presStyleCnt="4" custLinFactNeighborX="6776"/>
      <dgm:spPr/>
    </dgm:pt>
    <dgm:pt modelId="{CA17989E-9117-4706-9071-89725D8FA23F}" type="pres">
      <dgm:prSet presAssocID="{11DE5DAD-2630-4D6A-9E38-9EF8661C87F8}" presName="textNode" presStyleLbl="bgShp" presStyleIdx="3" presStyleCnt="4"/>
      <dgm:spPr/>
    </dgm:pt>
    <dgm:pt modelId="{A4D7CAFA-CA09-4BE9-9E0F-C5E98F58C541}" type="pres">
      <dgm:prSet presAssocID="{11DE5DAD-2630-4D6A-9E38-9EF8661C87F8}" presName="compChildNode" presStyleCnt="0"/>
      <dgm:spPr/>
    </dgm:pt>
    <dgm:pt modelId="{B97F93D7-EC22-4FA8-B561-D9E69E003705}" type="pres">
      <dgm:prSet presAssocID="{11DE5DAD-2630-4D6A-9E38-9EF8661C87F8}" presName="theInnerList" presStyleCnt="0"/>
      <dgm:spPr/>
    </dgm:pt>
  </dgm:ptLst>
  <dgm:cxnLst>
    <dgm:cxn modelId="{822BEF12-FCA6-4146-A28A-A92717FD4DCA}" srcId="{81EB3B7F-1A7D-44EE-AA0E-04DC0FF0A94C}" destId="{7D1F73AE-B2B0-4831-9EDF-0F0231800BBF}" srcOrd="1" destOrd="0" parTransId="{0AD01A0C-D568-4378-82DC-ED79273270E5}" sibTransId="{35129AA7-5FE3-483F-8D4E-88FAF8F39F4F}"/>
    <dgm:cxn modelId="{B0236E15-250F-4120-8808-812657F26041}" type="presOf" srcId="{11DE5DAD-2630-4D6A-9E38-9EF8661C87F8}" destId="{DD091EC8-CFFB-4395-9D66-56FE1F031A45}" srcOrd="0" destOrd="0" presId="urn:microsoft.com/office/officeart/2005/8/layout/lProcess2"/>
    <dgm:cxn modelId="{C84B4E25-3EF5-43A1-A284-68E863992D1B}" type="presOf" srcId="{E5A4766E-E138-46B4-93CC-B9EDA35CA83F}" destId="{1E1AFAF9-8DC1-4932-A0C2-E713D4FC9BEA}" srcOrd="0" destOrd="0" presId="urn:microsoft.com/office/officeart/2005/8/layout/lProcess2"/>
    <dgm:cxn modelId="{F8439340-E91E-467E-AC7D-03F9EA80A4F8}" type="presOf" srcId="{81EB3B7F-1A7D-44EE-AA0E-04DC0FF0A94C}" destId="{AC2EBA2A-C466-488F-9880-DAA649BFB131}" srcOrd="0" destOrd="0" presId="urn:microsoft.com/office/officeart/2005/8/layout/lProcess2"/>
    <dgm:cxn modelId="{0C9B3372-93AA-4F18-BEF7-CDA556631460}" type="presOf" srcId="{59C02863-9EC9-46EA-A42B-7154F3E2B61F}" destId="{C8D1EDFC-5975-4D9C-BCBA-09EAC13D503E}" srcOrd="1" destOrd="0" presId="urn:microsoft.com/office/officeart/2005/8/layout/lProcess2"/>
    <dgm:cxn modelId="{38A73D75-2102-4A67-9F32-C5F59742B495}" srcId="{81EB3B7F-1A7D-44EE-AA0E-04DC0FF0A94C}" destId="{E5A4766E-E138-46B4-93CC-B9EDA35CA83F}" srcOrd="0" destOrd="0" parTransId="{8DBA0C70-D2FD-4DB0-8816-C2E90EEE8C64}" sibTransId="{A26118BD-74CD-4B35-BE69-7844F7CD8AF5}"/>
    <dgm:cxn modelId="{BF348F78-5188-4E9F-BFE7-CCE8ACB6A97B}" type="presOf" srcId="{7D1F73AE-B2B0-4831-9EDF-0F0231800BBF}" destId="{619853D0-762B-47B3-857B-F781ED453FFF}" srcOrd="0" destOrd="0" presId="urn:microsoft.com/office/officeart/2005/8/layout/lProcess2"/>
    <dgm:cxn modelId="{398A5395-ACF3-4857-828D-A780E604AC07}" type="presOf" srcId="{E5A4766E-E138-46B4-93CC-B9EDA35CA83F}" destId="{8A5E5468-F65E-4F7F-BFD4-49E010583228}" srcOrd="1" destOrd="0" presId="urn:microsoft.com/office/officeart/2005/8/layout/lProcess2"/>
    <dgm:cxn modelId="{A78066A9-365A-4CC6-86CC-54340A270BFA}" srcId="{81EB3B7F-1A7D-44EE-AA0E-04DC0FF0A94C}" destId="{59C02863-9EC9-46EA-A42B-7154F3E2B61F}" srcOrd="2" destOrd="0" parTransId="{A371493E-5FD0-4734-9E15-D2DEBFDDBA75}" sibTransId="{D781F9DE-C710-40D5-B535-9F11D5D73880}"/>
    <dgm:cxn modelId="{A41746E0-A664-46F1-B4F2-A6FAF4BC0AA2}" type="presOf" srcId="{11DE5DAD-2630-4D6A-9E38-9EF8661C87F8}" destId="{CA17989E-9117-4706-9071-89725D8FA23F}" srcOrd="1" destOrd="0" presId="urn:microsoft.com/office/officeart/2005/8/layout/lProcess2"/>
    <dgm:cxn modelId="{3952BDE5-251F-43FB-BB9D-2ED22B3403CF}" type="presOf" srcId="{7D1F73AE-B2B0-4831-9EDF-0F0231800BBF}" destId="{D33D45AA-62FD-4AAD-929A-3C2EF346470D}" srcOrd="1" destOrd="0" presId="urn:microsoft.com/office/officeart/2005/8/layout/lProcess2"/>
    <dgm:cxn modelId="{92E314F6-A7B2-40EE-A123-2C006BDE033F}" type="presOf" srcId="{59C02863-9EC9-46EA-A42B-7154F3E2B61F}" destId="{82CD0A06-E74A-498F-92F0-52280A400E38}" srcOrd="0" destOrd="0" presId="urn:microsoft.com/office/officeart/2005/8/layout/lProcess2"/>
    <dgm:cxn modelId="{186595FC-0147-42C5-8B50-B385B26DD26D}" srcId="{81EB3B7F-1A7D-44EE-AA0E-04DC0FF0A94C}" destId="{11DE5DAD-2630-4D6A-9E38-9EF8661C87F8}" srcOrd="3" destOrd="0" parTransId="{CFED849B-2548-43FD-824E-7D861C245CBC}" sibTransId="{4B2CDC2F-CA34-47D5-A1A3-6DA2C812C309}"/>
    <dgm:cxn modelId="{F06936C1-0D85-41EA-8C6D-E2B897F2211F}" type="presParOf" srcId="{AC2EBA2A-C466-488F-9880-DAA649BFB131}" destId="{1F416825-6910-44BE-8C06-F6CF8658D7C1}" srcOrd="0" destOrd="0" presId="urn:microsoft.com/office/officeart/2005/8/layout/lProcess2"/>
    <dgm:cxn modelId="{80F95215-7AF9-45D6-94E4-E705C59DFEBC}" type="presParOf" srcId="{1F416825-6910-44BE-8C06-F6CF8658D7C1}" destId="{1E1AFAF9-8DC1-4932-A0C2-E713D4FC9BEA}" srcOrd="0" destOrd="0" presId="urn:microsoft.com/office/officeart/2005/8/layout/lProcess2"/>
    <dgm:cxn modelId="{FBBD828B-A289-43C7-880D-54BD0EF317D3}" type="presParOf" srcId="{1F416825-6910-44BE-8C06-F6CF8658D7C1}" destId="{8A5E5468-F65E-4F7F-BFD4-49E010583228}" srcOrd="1" destOrd="0" presId="urn:microsoft.com/office/officeart/2005/8/layout/lProcess2"/>
    <dgm:cxn modelId="{CC62B7A9-AF6E-4F82-9117-937FB82094C6}" type="presParOf" srcId="{1F416825-6910-44BE-8C06-F6CF8658D7C1}" destId="{2D1BDE9B-A8EB-4163-9C86-69934B9A7CFF}" srcOrd="2" destOrd="0" presId="urn:microsoft.com/office/officeart/2005/8/layout/lProcess2"/>
    <dgm:cxn modelId="{2FC07939-3449-4FD4-94F7-D4FC263B4FA5}" type="presParOf" srcId="{2D1BDE9B-A8EB-4163-9C86-69934B9A7CFF}" destId="{5EBE9399-22F0-4C02-A3FE-1402B4046461}" srcOrd="0" destOrd="0" presId="urn:microsoft.com/office/officeart/2005/8/layout/lProcess2"/>
    <dgm:cxn modelId="{48E9BDCA-E87C-4368-8E0E-DB09DD46347B}" type="presParOf" srcId="{AC2EBA2A-C466-488F-9880-DAA649BFB131}" destId="{FF23CA1B-411C-4CAC-828B-29D342BC5BE5}" srcOrd="1" destOrd="0" presId="urn:microsoft.com/office/officeart/2005/8/layout/lProcess2"/>
    <dgm:cxn modelId="{4A9B7CB5-92ED-4A42-AD5E-CE96A5F3F664}" type="presParOf" srcId="{AC2EBA2A-C466-488F-9880-DAA649BFB131}" destId="{5F17770C-A3A8-4929-92FA-00356714053A}" srcOrd="2" destOrd="0" presId="urn:microsoft.com/office/officeart/2005/8/layout/lProcess2"/>
    <dgm:cxn modelId="{1A8880FE-3701-4781-AEBB-3792D3BFA36C}" type="presParOf" srcId="{5F17770C-A3A8-4929-92FA-00356714053A}" destId="{619853D0-762B-47B3-857B-F781ED453FFF}" srcOrd="0" destOrd="0" presId="urn:microsoft.com/office/officeart/2005/8/layout/lProcess2"/>
    <dgm:cxn modelId="{0D192B2A-6DA6-4506-B85E-5E659E45FE88}" type="presParOf" srcId="{5F17770C-A3A8-4929-92FA-00356714053A}" destId="{D33D45AA-62FD-4AAD-929A-3C2EF346470D}" srcOrd="1" destOrd="0" presId="urn:microsoft.com/office/officeart/2005/8/layout/lProcess2"/>
    <dgm:cxn modelId="{95822DD9-25B3-4DA5-A081-2C3EB0972384}" type="presParOf" srcId="{5F17770C-A3A8-4929-92FA-00356714053A}" destId="{7B9CC557-C7F2-434F-BDD4-2B9336AC9DBD}" srcOrd="2" destOrd="0" presId="urn:microsoft.com/office/officeart/2005/8/layout/lProcess2"/>
    <dgm:cxn modelId="{FB25A9B4-F5A9-4019-880A-9E91E7C8EBB8}" type="presParOf" srcId="{7B9CC557-C7F2-434F-BDD4-2B9336AC9DBD}" destId="{3E10ADD8-45AC-46F7-827F-177B8C9D80A0}" srcOrd="0" destOrd="0" presId="urn:microsoft.com/office/officeart/2005/8/layout/lProcess2"/>
    <dgm:cxn modelId="{AAE419FC-28AE-4B03-938A-DE6E58F689D0}" type="presParOf" srcId="{AC2EBA2A-C466-488F-9880-DAA649BFB131}" destId="{128FD500-5B7D-47AF-8E78-1F14DAD45B01}" srcOrd="3" destOrd="0" presId="urn:microsoft.com/office/officeart/2005/8/layout/lProcess2"/>
    <dgm:cxn modelId="{4C434B21-2E98-4DD4-AA3A-21A904106CDC}" type="presParOf" srcId="{AC2EBA2A-C466-488F-9880-DAA649BFB131}" destId="{594E835F-1A47-4D16-8570-FA537E1591CC}" srcOrd="4" destOrd="0" presId="urn:microsoft.com/office/officeart/2005/8/layout/lProcess2"/>
    <dgm:cxn modelId="{2E3638E3-6590-4DE1-8BB4-C6AD8B314252}" type="presParOf" srcId="{594E835F-1A47-4D16-8570-FA537E1591CC}" destId="{82CD0A06-E74A-498F-92F0-52280A400E38}" srcOrd="0" destOrd="0" presId="urn:microsoft.com/office/officeart/2005/8/layout/lProcess2"/>
    <dgm:cxn modelId="{DB4C3A98-7F5A-45E2-BF9C-E825ADCD00CB}" type="presParOf" srcId="{594E835F-1A47-4D16-8570-FA537E1591CC}" destId="{C8D1EDFC-5975-4D9C-BCBA-09EAC13D503E}" srcOrd="1" destOrd="0" presId="urn:microsoft.com/office/officeart/2005/8/layout/lProcess2"/>
    <dgm:cxn modelId="{7E30043E-C9F1-4460-A15F-235FD6711BDA}" type="presParOf" srcId="{594E835F-1A47-4D16-8570-FA537E1591CC}" destId="{5BDBDB0C-EACA-4A86-AA45-2F3ED6AC143B}" srcOrd="2" destOrd="0" presId="urn:microsoft.com/office/officeart/2005/8/layout/lProcess2"/>
    <dgm:cxn modelId="{170C48D3-3A59-4BFF-9650-2C5DB734DFC1}" type="presParOf" srcId="{5BDBDB0C-EACA-4A86-AA45-2F3ED6AC143B}" destId="{9E4A275C-F07B-4AE8-9FBC-8C3CE4556A17}" srcOrd="0" destOrd="0" presId="urn:microsoft.com/office/officeart/2005/8/layout/lProcess2"/>
    <dgm:cxn modelId="{5A43D4F7-F4D8-47CC-8F8D-28EDBB9E3F74}" type="presParOf" srcId="{AC2EBA2A-C466-488F-9880-DAA649BFB131}" destId="{B8884D7A-10E1-411E-A747-4B3D59A73D79}" srcOrd="5" destOrd="0" presId="urn:microsoft.com/office/officeart/2005/8/layout/lProcess2"/>
    <dgm:cxn modelId="{04E4E9F5-D0C4-4A63-A05E-904C26DE727F}" type="presParOf" srcId="{AC2EBA2A-C466-488F-9880-DAA649BFB131}" destId="{337E0A85-67DE-47B5-97DE-A0F099671DF2}" srcOrd="6" destOrd="0" presId="urn:microsoft.com/office/officeart/2005/8/layout/lProcess2"/>
    <dgm:cxn modelId="{8FE5860C-4734-4221-9675-77303D644323}" type="presParOf" srcId="{337E0A85-67DE-47B5-97DE-A0F099671DF2}" destId="{DD091EC8-CFFB-4395-9D66-56FE1F031A45}" srcOrd="0" destOrd="0" presId="urn:microsoft.com/office/officeart/2005/8/layout/lProcess2"/>
    <dgm:cxn modelId="{C9B45639-B252-4232-9BA9-0DAA6525E4D0}" type="presParOf" srcId="{337E0A85-67DE-47B5-97DE-A0F099671DF2}" destId="{CA17989E-9117-4706-9071-89725D8FA23F}" srcOrd="1" destOrd="0" presId="urn:microsoft.com/office/officeart/2005/8/layout/lProcess2"/>
    <dgm:cxn modelId="{76F4A3E3-B253-4D21-A2DC-D4F9FEB332CC}" type="presParOf" srcId="{337E0A85-67DE-47B5-97DE-A0F099671DF2}" destId="{A4D7CAFA-CA09-4BE9-9E0F-C5E98F58C541}" srcOrd="2" destOrd="0" presId="urn:microsoft.com/office/officeart/2005/8/layout/lProcess2"/>
    <dgm:cxn modelId="{1B2FD265-BE69-4928-9526-E9279717EC61}" type="presParOf" srcId="{A4D7CAFA-CA09-4BE9-9E0F-C5E98F58C541}" destId="{B97F93D7-EC22-4FA8-B561-D9E69E00370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39F47-328B-5A43-AAAF-1D3C9E48B12F}" type="doc">
      <dgm:prSet loTypeId="urn:microsoft.com/office/officeart/2005/8/layout/orgChart1" loCatId="" qsTypeId="urn:microsoft.com/office/officeart/2005/8/quickstyle/simple2" qsCatId="simple" csTypeId="urn:microsoft.com/office/officeart/2005/8/colors/accent0_3" csCatId="mainScheme" phldr="1"/>
      <dgm:spPr/>
      <dgm:t>
        <a:bodyPr/>
        <a:lstStyle/>
        <a:p>
          <a:endParaRPr lang="en-US"/>
        </a:p>
      </dgm:t>
    </dgm:pt>
    <dgm:pt modelId="{6FD29EFB-5E28-F041-A844-0D52F7F4CA55}">
      <dgm:prSet phldrT="[Text]" custT="1"/>
      <dgm:spPr>
        <a:ln>
          <a:solidFill>
            <a:schemeClr val="tx2"/>
          </a:solidFill>
        </a:ln>
      </dgm:spPr>
      <dgm:t>
        <a:bodyPr/>
        <a:lstStyle/>
        <a:p>
          <a:r>
            <a:rPr lang="en-US" sz="900" dirty="0">
              <a:latin typeface="Arial" charset="0"/>
              <a:ea typeface="Arial" charset="0"/>
              <a:cs typeface="Arial" charset="0"/>
            </a:rPr>
            <a:t>HC Cloud</a:t>
          </a:r>
        </a:p>
      </dgm:t>
    </dgm:pt>
    <dgm:pt modelId="{DD053B47-F376-114A-B208-4C8520193481}" type="parTrans" cxnId="{E82727CD-A2B9-DF4F-9E4D-9A4E8B9E9D38}">
      <dgm:prSet/>
      <dgm:spPr/>
      <dgm:t>
        <a:bodyPr/>
        <a:lstStyle/>
        <a:p>
          <a:endParaRPr lang="en-US" sz="900">
            <a:latin typeface="Arial" charset="0"/>
            <a:ea typeface="Arial" charset="0"/>
            <a:cs typeface="Arial" charset="0"/>
          </a:endParaRPr>
        </a:p>
      </dgm:t>
    </dgm:pt>
    <dgm:pt modelId="{4D90D4E8-9A1A-124A-9731-AC4B8FEA56AB}" type="sibTrans" cxnId="{E82727CD-A2B9-DF4F-9E4D-9A4E8B9E9D38}">
      <dgm:prSet/>
      <dgm:spPr/>
      <dgm:t>
        <a:bodyPr/>
        <a:lstStyle/>
        <a:p>
          <a:endParaRPr lang="en-US" sz="900">
            <a:latin typeface="Arial" charset="0"/>
            <a:ea typeface="Arial" charset="0"/>
            <a:cs typeface="Arial" charset="0"/>
          </a:endParaRPr>
        </a:p>
      </dgm:t>
    </dgm:pt>
    <dgm:pt modelId="{9ECF7595-ED97-D449-9CA0-8DC2388216B6}">
      <dgm:prSet custT="1"/>
      <dgm:spPr>
        <a:ln>
          <a:solidFill>
            <a:schemeClr val="tx2"/>
          </a:solidFill>
        </a:ln>
      </dgm:spPr>
      <dgm:t>
        <a:bodyPr/>
        <a:lstStyle/>
        <a:p>
          <a:r>
            <a:rPr lang="en-US" sz="900" i="1" dirty="0">
              <a:latin typeface="Arial" charset="0"/>
              <a:ea typeface="Arial" charset="0"/>
              <a:cs typeface="Arial" charset="0"/>
            </a:rPr>
            <a:t>Data Center 10</a:t>
          </a:r>
          <a:endParaRPr lang="en-US" sz="900" dirty="0">
            <a:latin typeface="Arial" charset="0"/>
            <a:ea typeface="Arial" charset="0"/>
            <a:cs typeface="Arial" charset="0"/>
          </a:endParaRPr>
        </a:p>
      </dgm:t>
    </dgm:pt>
    <dgm:pt modelId="{E3B9DB26-CCA8-B141-B564-F750C74DA6E5}" type="parTrans" cxnId="{E26EBEF7-EB74-EA4B-AD68-75F87D02B02A}">
      <dgm:prSet/>
      <dgm:spPr/>
      <dgm:t>
        <a:bodyPr/>
        <a:lstStyle/>
        <a:p>
          <a:endParaRPr lang="en-US" sz="900">
            <a:latin typeface="Arial" charset="0"/>
            <a:ea typeface="Arial" charset="0"/>
            <a:cs typeface="Arial" charset="0"/>
          </a:endParaRPr>
        </a:p>
      </dgm:t>
    </dgm:pt>
    <dgm:pt modelId="{CA5123A5-50D7-7648-AB69-E1FFEE70C33C}" type="sibTrans" cxnId="{E26EBEF7-EB74-EA4B-AD68-75F87D02B02A}">
      <dgm:prSet/>
      <dgm:spPr/>
      <dgm:t>
        <a:bodyPr/>
        <a:lstStyle/>
        <a:p>
          <a:pPr rtl="0"/>
          <a:endParaRPr lang="en-US" sz="900">
            <a:latin typeface="Arial" charset="0"/>
            <a:ea typeface="Arial" charset="0"/>
            <a:cs typeface="Arial" charset="0"/>
          </a:endParaRPr>
        </a:p>
      </dgm:t>
    </dgm:pt>
    <dgm:pt modelId="{33F28393-7708-6B4B-8328-884836E43A40}">
      <dgm:prSet custT="1"/>
      <dgm:spPr>
        <a:ln>
          <a:solidFill>
            <a:schemeClr val="tx2"/>
          </a:solidFill>
        </a:ln>
      </dgm:spPr>
      <dgm:t>
        <a:bodyPr/>
        <a:lstStyle/>
        <a:p>
          <a:r>
            <a:rPr lang="en-US" sz="900" i="1" dirty="0">
              <a:latin typeface="Arial" charset="0"/>
              <a:ea typeface="Arial" charset="0"/>
              <a:cs typeface="Arial" charset="0"/>
            </a:rPr>
            <a:t>Data Center 2</a:t>
          </a:r>
        </a:p>
      </dgm:t>
    </dgm:pt>
    <dgm:pt modelId="{C4DF1AB0-47EB-7444-BF5D-252F8B1F3CAE}" type="parTrans" cxnId="{D6DED3F5-219B-3443-9F5B-AEF1D413014A}">
      <dgm:prSet/>
      <dgm:spPr/>
      <dgm:t>
        <a:bodyPr/>
        <a:lstStyle/>
        <a:p>
          <a:endParaRPr lang="en-US" sz="900"/>
        </a:p>
      </dgm:t>
    </dgm:pt>
    <dgm:pt modelId="{5EB42511-3EBF-4648-B08A-0A4C80511CC0}" type="sibTrans" cxnId="{D6DED3F5-219B-3443-9F5B-AEF1D413014A}">
      <dgm:prSet/>
      <dgm:spPr/>
      <dgm:t>
        <a:bodyPr/>
        <a:lstStyle/>
        <a:p>
          <a:endParaRPr lang="en-US" sz="900"/>
        </a:p>
      </dgm:t>
    </dgm:pt>
    <dgm:pt modelId="{4D1ABB8C-856C-CC4C-AFBE-595D2C84C3C5}">
      <dgm:prSet custT="1"/>
      <dgm:spPr>
        <a:ln>
          <a:solidFill>
            <a:schemeClr val="tx2"/>
          </a:solidFill>
        </a:ln>
      </dgm:spPr>
      <dgm:t>
        <a:bodyPr/>
        <a:lstStyle/>
        <a:p>
          <a:r>
            <a:rPr lang="en-US" sz="900" i="1" dirty="0">
              <a:latin typeface="Arial" charset="0"/>
              <a:ea typeface="Arial" charset="0"/>
              <a:cs typeface="Arial" charset="0"/>
            </a:rPr>
            <a:t>Server 1</a:t>
          </a:r>
        </a:p>
      </dgm:t>
    </dgm:pt>
    <dgm:pt modelId="{91477B71-C063-994F-A44F-B3F6CC1DF303}" type="parTrans" cxnId="{E1AFF657-6F9F-9448-82B5-11A3678F9276}">
      <dgm:prSet/>
      <dgm:spPr/>
      <dgm:t>
        <a:bodyPr/>
        <a:lstStyle/>
        <a:p>
          <a:endParaRPr lang="en-US" sz="900"/>
        </a:p>
      </dgm:t>
    </dgm:pt>
    <dgm:pt modelId="{49031828-1C41-7F42-B3BB-AB5F47659C75}" type="sibTrans" cxnId="{E1AFF657-6F9F-9448-82B5-11A3678F9276}">
      <dgm:prSet/>
      <dgm:spPr/>
      <dgm:t>
        <a:bodyPr/>
        <a:lstStyle/>
        <a:p>
          <a:endParaRPr lang="en-US" sz="900"/>
        </a:p>
      </dgm:t>
    </dgm:pt>
    <dgm:pt modelId="{9C8133D0-03A1-2D43-B7C4-E817F775AA59}">
      <dgm:prSet custT="1"/>
      <dgm:spPr>
        <a:ln>
          <a:solidFill>
            <a:schemeClr val="tx2"/>
          </a:solidFill>
        </a:ln>
      </dgm:spPr>
      <dgm:t>
        <a:bodyPr/>
        <a:lstStyle/>
        <a:p>
          <a:r>
            <a:rPr lang="en-US" sz="900" i="1" dirty="0">
              <a:latin typeface="Arial" charset="0"/>
              <a:ea typeface="Arial" charset="0"/>
              <a:cs typeface="Arial" charset="0"/>
            </a:rPr>
            <a:t>Data Center ..</a:t>
          </a:r>
          <a:endParaRPr lang="en-US" sz="900" dirty="0">
            <a:latin typeface="Arial" charset="0"/>
            <a:ea typeface="Arial" charset="0"/>
            <a:cs typeface="Arial" charset="0"/>
          </a:endParaRPr>
        </a:p>
      </dgm:t>
    </dgm:pt>
    <dgm:pt modelId="{E4C422A4-F793-3749-81D9-BE0C23005ABA}" type="parTrans" cxnId="{F2456206-0395-9F4D-8CC3-1BDDB93F36FC}">
      <dgm:prSet/>
      <dgm:spPr/>
      <dgm:t>
        <a:bodyPr/>
        <a:lstStyle/>
        <a:p>
          <a:endParaRPr lang="en-US" sz="900"/>
        </a:p>
      </dgm:t>
    </dgm:pt>
    <dgm:pt modelId="{A10F1B24-5699-554B-AF66-5B17D97D7ACF}" type="sibTrans" cxnId="{F2456206-0395-9F4D-8CC3-1BDDB93F36FC}">
      <dgm:prSet/>
      <dgm:spPr/>
      <dgm:t>
        <a:bodyPr/>
        <a:lstStyle/>
        <a:p>
          <a:endParaRPr lang="en-US" sz="900"/>
        </a:p>
      </dgm:t>
    </dgm:pt>
    <dgm:pt modelId="{7CC25B50-AB68-AC44-8E2A-68D4B2B8B8A5}">
      <dgm:prSet custT="1"/>
      <dgm:spPr>
        <a:ln>
          <a:solidFill>
            <a:schemeClr val="tx2"/>
          </a:solidFill>
        </a:ln>
      </dgm:spPr>
      <dgm:t>
        <a:bodyPr/>
        <a:lstStyle/>
        <a:p>
          <a:r>
            <a:rPr lang="en-US" sz="900" i="1" dirty="0">
              <a:latin typeface="Arial" charset="0"/>
              <a:ea typeface="Arial" charset="0"/>
              <a:cs typeface="Arial" charset="0"/>
            </a:rPr>
            <a:t>Server 2</a:t>
          </a:r>
        </a:p>
      </dgm:t>
    </dgm:pt>
    <dgm:pt modelId="{9790DEC8-5EE7-3F41-889F-50300161FAED}" type="parTrans" cxnId="{509C03FB-2535-3340-9349-F623030CBA34}">
      <dgm:prSet/>
      <dgm:spPr/>
      <dgm:t>
        <a:bodyPr/>
        <a:lstStyle/>
        <a:p>
          <a:endParaRPr lang="en-US" sz="900"/>
        </a:p>
      </dgm:t>
    </dgm:pt>
    <dgm:pt modelId="{200D02F1-6BF5-6F4F-8BC0-636B7807F1A3}" type="sibTrans" cxnId="{509C03FB-2535-3340-9349-F623030CBA34}">
      <dgm:prSet/>
      <dgm:spPr/>
      <dgm:t>
        <a:bodyPr/>
        <a:lstStyle/>
        <a:p>
          <a:endParaRPr lang="en-US" sz="900"/>
        </a:p>
      </dgm:t>
    </dgm:pt>
    <dgm:pt modelId="{B06D87AB-B6C7-A74C-AA81-719090E7C077}">
      <dgm:prSet custT="1"/>
      <dgm:spPr>
        <a:ln>
          <a:solidFill>
            <a:schemeClr val="tx2"/>
          </a:solidFill>
        </a:ln>
      </dgm:spPr>
      <dgm:t>
        <a:bodyPr/>
        <a:lstStyle/>
        <a:p>
          <a:r>
            <a:rPr lang="en-US" sz="900" i="1" dirty="0">
              <a:latin typeface="Arial" charset="0"/>
              <a:ea typeface="Arial" charset="0"/>
              <a:cs typeface="Arial" charset="0"/>
            </a:rPr>
            <a:t>Server ..</a:t>
          </a:r>
        </a:p>
      </dgm:t>
    </dgm:pt>
    <dgm:pt modelId="{EAFC2502-6B93-6846-9E19-61BB127AB1E7}" type="parTrans" cxnId="{C8476B4A-108E-4A4B-B80A-A617F6C899E5}">
      <dgm:prSet/>
      <dgm:spPr/>
      <dgm:t>
        <a:bodyPr/>
        <a:lstStyle/>
        <a:p>
          <a:endParaRPr lang="en-US" sz="900"/>
        </a:p>
      </dgm:t>
    </dgm:pt>
    <dgm:pt modelId="{A37B0EA0-2129-4B48-9358-9E3C888181EB}" type="sibTrans" cxnId="{C8476B4A-108E-4A4B-B80A-A617F6C899E5}">
      <dgm:prSet/>
      <dgm:spPr/>
      <dgm:t>
        <a:bodyPr/>
        <a:lstStyle/>
        <a:p>
          <a:endParaRPr lang="en-US" sz="900"/>
        </a:p>
      </dgm:t>
    </dgm:pt>
    <dgm:pt modelId="{4C5C355C-2687-5448-995F-4AB43EA93F21}">
      <dgm:prSet custT="1"/>
      <dgm:spPr>
        <a:ln>
          <a:solidFill>
            <a:schemeClr val="tx2"/>
          </a:solidFill>
        </a:ln>
      </dgm:spPr>
      <dgm:t>
        <a:bodyPr/>
        <a:lstStyle/>
        <a:p>
          <a:r>
            <a:rPr lang="en-US" sz="900" i="1" dirty="0">
              <a:latin typeface="Arial" charset="0"/>
              <a:ea typeface="Arial" charset="0"/>
              <a:cs typeface="Arial" charset="0"/>
            </a:rPr>
            <a:t>Server 20.000</a:t>
          </a:r>
        </a:p>
      </dgm:t>
    </dgm:pt>
    <dgm:pt modelId="{FDB5B5F6-AE0C-2147-A57B-379655AA99BB}" type="parTrans" cxnId="{D18F2E9E-39D4-A248-B5D1-6C40E8630F67}">
      <dgm:prSet/>
      <dgm:spPr/>
      <dgm:t>
        <a:bodyPr/>
        <a:lstStyle/>
        <a:p>
          <a:endParaRPr lang="en-US" sz="900"/>
        </a:p>
      </dgm:t>
    </dgm:pt>
    <dgm:pt modelId="{EAE18093-2DE9-BB4E-B6EF-342590A275E8}" type="sibTrans" cxnId="{D18F2E9E-39D4-A248-B5D1-6C40E8630F67}">
      <dgm:prSet/>
      <dgm:spPr/>
      <dgm:t>
        <a:bodyPr/>
        <a:lstStyle/>
        <a:p>
          <a:endParaRPr lang="en-US" sz="900"/>
        </a:p>
      </dgm:t>
    </dgm:pt>
    <dgm:pt modelId="{DF73661B-0ABD-1F47-BCDD-54884CB20443}">
      <dgm:prSet custT="1"/>
      <dgm:spPr>
        <a:ln>
          <a:solidFill>
            <a:schemeClr val="tx2"/>
          </a:solidFill>
        </a:ln>
      </dgm:spPr>
      <dgm:t>
        <a:bodyPr/>
        <a:lstStyle/>
        <a:p>
          <a:r>
            <a:rPr lang="en-US" sz="900" i="1" dirty="0">
              <a:latin typeface="Arial" charset="0"/>
              <a:ea typeface="Arial" charset="0"/>
              <a:cs typeface="Arial" charset="0"/>
            </a:rPr>
            <a:t>Socket 1</a:t>
          </a:r>
        </a:p>
      </dgm:t>
    </dgm:pt>
    <dgm:pt modelId="{80AA0345-CE86-1A41-BF4B-7C538DFF5869}" type="parTrans" cxnId="{44DE8FA9-987B-5946-8731-94D100A66EEC}">
      <dgm:prSet/>
      <dgm:spPr/>
      <dgm:t>
        <a:bodyPr/>
        <a:lstStyle/>
        <a:p>
          <a:endParaRPr lang="en-US" sz="900"/>
        </a:p>
      </dgm:t>
    </dgm:pt>
    <dgm:pt modelId="{EC33DB7E-B255-B648-AEB6-770F2F226EFA}" type="sibTrans" cxnId="{44DE8FA9-987B-5946-8731-94D100A66EEC}">
      <dgm:prSet/>
      <dgm:spPr/>
      <dgm:t>
        <a:bodyPr/>
        <a:lstStyle/>
        <a:p>
          <a:endParaRPr lang="en-US" sz="900"/>
        </a:p>
      </dgm:t>
    </dgm:pt>
    <dgm:pt modelId="{B3B00204-3DF2-8742-A6FE-2B4B45DEA61E}">
      <dgm:prSet custT="1"/>
      <dgm:spPr>
        <a:ln>
          <a:solidFill>
            <a:schemeClr val="tx2"/>
          </a:solidFill>
        </a:ln>
      </dgm:spPr>
      <dgm:t>
        <a:bodyPr/>
        <a:lstStyle/>
        <a:p>
          <a:r>
            <a:rPr lang="en-US" sz="900" i="1" dirty="0">
              <a:latin typeface="Arial" charset="0"/>
              <a:ea typeface="Arial" charset="0"/>
              <a:cs typeface="Arial" charset="0"/>
            </a:rPr>
            <a:t>Core 1</a:t>
          </a:r>
        </a:p>
      </dgm:t>
    </dgm:pt>
    <dgm:pt modelId="{3146B60E-FB33-6542-B080-F83155658128}" type="parTrans" cxnId="{E8A239E7-C73E-A84B-8BD5-8AC86152A32F}">
      <dgm:prSet/>
      <dgm:spPr/>
      <dgm:t>
        <a:bodyPr/>
        <a:lstStyle/>
        <a:p>
          <a:endParaRPr lang="en-US" sz="900"/>
        </a:p>
      </dgm:t>
    </dgm:pt>
    <dgm:pt modelId="{E9307964-3D10-3F41-9926-EACF4302CCC1}" type="sibTrans" cxnId="{E8A239E7-C73E-A84B-8BD5-8AC86152A32F}">
      <dgm:prSet/>
      <dgm:spPr/>
      <dgm:t>
        <a:bodyPr/>
        <a:lstStyle/>
        <a:p>
          <a:endParaRPr lang="en-US" sz="900"/>
        </a:p>
      </dgm:t>
    </dgm:pt>
    <dgm:pt modelId="{4E1ADC0D-B6FC-C44F-AD4F-36961A417996}">
      <dgm:prSet custT="1"/>
      <dgm:spPr>
        <a:ln>
          <a:solidFill>
            <a:schemeClr val="tx2"/>
          </a:solidFill>
        </a:ln>
      </dgm:spPr>
      <dgm:t>
        <a:bodyPr/>
        <a:lstStyle/>
        <a:p>
          <a:r>
            <a:rPr lang="en-US" sz="900" i="1" dirty="0">
              <a:latin typeface="Arial" charset="0"/>
              <a:ea typeface="Arial" charset="0"/>
              <a:cs typeface="Arial" charset="0"/>
            </a:rPr>
            <a:t>VM 1</a:t>
          </a:r>
        </a:p>
      </dgm:t>
    </dgm:pt>
    <dgm:pt modelId="{E437629F-B7A8-8A4A-808B-032F6999F0E0}" type="parTrans" cxnId="{F73D7196-7543-AF44-B73C-1E741ED6362B}">
      <dgm:prSet/>
      <dgm:spPr/>
      <dgm:t>
        <a:bodyPr/>
        <a:lstStyle/>
        <a:p>
          <a:endParaRPr lang="en-US" sz="900"/>
        </a:p>
      </dgm:t>
    </dgm:pt>
    <dgm:pt modelId="{47A4F6F5-C376-B44A-9E83-B3410AC5FC42}" type="sibTrans" cxnId="{F73D7196-7543-AF44-B73C-1E741ED6362B}">
      <dgm:prSet/>
      <dgm:spPr/>
      <dgm:t>
        <a:bodyPr/>
        <a:lstStyle/>
        <a:p>
          <a:endParaRPr lang="en-US" sz="900"/>
        </a:p>
      </dgm:t>
    </dgm:pt>
    <dgm:pt modelId="{27A48055-C31F-824F-B770-B7C2160C8299}">
      <dgm:prSet custT="1"/>
      <dgm:spPr>
        <a:ln>
          <a:solidFill>
            <a:schemeClr val="tx2"/>
          </a:solidFill>
        </a:ln>
      </dgm:spPr>
      <dgm:t>
        <a:bodyPr/>
        <a:lstStyle/>
        <a:p>
          <a:r>
            <a:rPr lang="en-US" sz="900" i="1" dirty="0">
              <a:latin typeface="Arial" charset="0"/>
              <a:ea typeface="Arial" charset="0"/>
              <a:cs typeface="Arial" charset="0"/>
            </a:rPr>
            <a:t>VM 2</a:t>
          </a:r>
        </a:p>
      </dgm:t>
    </dgm:pt>
    <dgm:pt modelId="{30D360F5-C487-ED47-8C73-47C6F53090EE}" type="parTrans" cxnId="{EEE68F65-D0E0-714C-8286-6C34D060CE0C}">
      <dgm:prSet/>
      <dgm:spPr/>
      <dgm:t>
        <a:bodyPr/>
        <a:lstStyle/>
        <a:p>
          <a:endParaRPr lang="en-US" sz="900"/>
        </a:p>
      </dgm:t>
    </dgm:pt>
    <dgm:pt modelId="{14F7654A-3553-7B44-AE35-3B8F4EBD903B}" type="sibTrans" cxnId="{EEE68F65-D0E0-714C-8286-6C34D060CE0C}">
      <dgm:prSet/>
      <dgm:spPr/>
      <dgm:t>
        <a:bodyPr/>
        <a:lstStyle/>
        <a:p>
          <a:endParaRPr lang="en-US" sz="900"/>
        </a:p>
      </dgm:t>
    </dgm:pt>
    <dgm:pt modelId="{D4E8C4AC-AFC9-2A4E-99CF-95EE39504BC2}">
      <dgm:prSet custT="1"/>
      <dgm:spPr>
        <a:ln>
          <a:solidFill>
            <a:schemeClr val="tx2"/>
          </a:solidFill>
        </a:ln>
      </dgm:spPr>
      <dgm:t>
        <a:bodyPr/>
        <a:lstStyle/>
        <a:p>
          <a:r>
            <a:rPr lang="en-US" sz="900" i="1" dirty="0">
              <a:latin typeface="Arial" charset="0"/>
              <a:ea typeface="Arial" charset="0"/>
              <a:cs typeface="Arial" charset="0"/>
            </a:rPr>
            <a:t>VM 3</a:t>
          </a:r>
        </a:p>
      </dgm:t>
    </dgm:pt>
    <dgm:pt modelId="{E026760B-B585-104D-8F37-A72C807DCE39}" type="parTrans" cxnId="{A3DC1F9D-F234-B84E-AD52-E1E6D2F2446D}">
      <dgm:prSet/>
      <dgm:spPr/>
      <dgm:t>
        <a:bodyPr/>
        <a:lstStyle/>
        <a:p>
          <a:endParaRPr lang="en-US" sz="900"/>
        </a:p>
      </dgm:t>
    </dgm:pt>
    <dgm:pt modelId="{9B1ECAF4-E7CA-E74E-B6CC-F097B06C4863}" type="sibTrans" cxnId="{A3DC1F9D-F234-B84E-AD52-E1E6D2F2446D}">
      <dgm:prSet/>
      <dgm:spPr/>
      <dgm:t>
        <a:bodyPr/>
        <a:lstStyle/>
        <a:p>
          <a:endParaRPr lang="en-US" sz="900"/>
        </a:p>
      </dgm:t>
    </dgm:pt>
    <dgm:pt modelId="{A1A4E1DE-770B-CE4A-8173-5E7A5654A7BD}">
      <dgm:prSet custT="1"/>
      <dgm:spPr>
        <a:ln>
          <a:solidFill>
            <a:schemeClr val="tx2"/>
          </a:solidFill>
        </a:ln>
      </dgm:spPr>
      <dgm:t>
        <a:bodyPr/>
        <a:lstStyle/>
        <a:p>
          <a:r>
            <a:rPr lang="en-US" sz="900" i="1" dirty="0">
              <a:latin typeface="Arial" charset="0"/>
              <a:ea typeface="Arial" charset="0"/>
              <a:cs typeface="Arial" charset="0"/>
            </a:rPr>
            <a:t>Core ..</a:t>
          </a:r>
        </a:p>
      </dgm:t>
    </dgm:pt>
    <dgm:pt modelId="{B8937475-9DD8-1846-BAAE-D01929FBD37D}" type="parTrans" cxnId="{A1A74AEC-EAB1-1E4C-9683-ACE6340EF0F1}">
      <dgm:prSet/>
      <dgm:spPr/>
      <dgm:t>
        <a:bodyPr/>
        <a:lstStyle/>
        <a:p>
          <a:endParaRPr lang="en-US" sz="900"/>
        </a:p>
      </dgm:t>
    </dgm:pt>
    <dgm:pt modelId="{63DC4636-1E00-9A42-A374-4C3DC8B4A59D}" type="sibTrans" cxnId="{A1A74AEC-EAB1-1E4C-9683-ACE6340EF0F1}">
      <dgm:prSet/>
      <dgm:spPr/>
      <dgm:t>
        <a:bodyPr/>
        <a:lstStyle/>
        <a:p>
          <a:endParaRPr lang="en-US" sz="900"/>
        </a:p>
      </dgm:t>
    </dgm:pt>
    <dgm:pt modelId="{5B954BF4-FBFE-604E-9DD2-FDC42BE199C5}">
      <dgm:prSet custT="1"/>
      <dgm:spPr>
        <a:ln>
          <a:solidFill>
            <a:schemeClr val="tx2"/>
          </a:solidFill>
        </a:ln>
      </dgm:spPr>
      <dgm:t>
        <a:bodyPr/>
        <a:lstStyle/>
        <a:p>
          <a:r>
            <a:rPr lang="en-US" sz="900" i="1" dirty="0">
              <a:latin typeface="Arial" charset="0"/>
              <a:ea typeface="Arial" charset="0"/>
              <a:cs typeface="Arial" charset="0"/>
            </a:rPr>
            <a:t>Core 16</a:t>
          </a:r>
        </a:p>
      </dgm:t>
    </dgm:pt>
    <dgm:pt modelId="{C5297DAB-11DB-EA4E-B9BB-DFF8549804C8}" type="parTrans" cxnId="{1D5EF16C-D675-6B49-851B-5BBC92597582}">
      <dgm:prSet/>
      <dgm:spPr/>
      <dgm:t>
        <a:bodyPr/>
        <a:lstStyle/>
        <a:p>
          <a:endParaRPr lang="en-US" sz="900"/>
        </a:p>
      </dgm:t>
    </dgm:pt>
    <dgm:pt modelId="{D8908E18-B296-7648-A632-94CA6004D30D}" type="sibTrans" cxnId="{1D5EF16C-D675-6B49-851B-5BBC92597582}">
      <dgm:prSet/>
      <dgm:spPr/>
      <dgm:t>
        <a:bodyPr/>
        <a:lstStyle/>
        <a:p>
          <a:endParaRPr lang="en-US" sz="900"/>
        </a:p>
      </dgm:t>
    </dgm:pt>
    <dgm:pt modelId="{95F3B386-0F7B-584E-9B67-6534F5678E31}">
      <dgm:prSet custT="1"/>
      <dgm:spPr>
        <a:ln>
          <a:solidFill>
            <a:schemeClr val="tx2"/>
          </a:solidFill>
        </a:ln>
      </dgm:spPr>
      <dgm:t>
        <a:bodyPr/>
        <a:lstStyle/>
        <a:p>
          <a:r>
            <a:rPr lang="en-US" sz="900" i="1" dirty="0">
              <a:latin typeface="Arial" charset="0"/>
              <a:ea typeface="Arial" charset="0"/>
              <a:cs typeface="Arial" charset="0"/>
            </a:rPr>
            <a:t>Data Center 1</a:t>
          </a:r>
        </a:p>
      </dgm:t>
    </dgm:pt>
    <dgm:pt modelId="{18F81CDC-C6F7-5B4A-B8FA-4F210BCB3817}" type="parTrans" cxnId="{F25B69E9-DF0C-C849-815B-CA06B65F63B8}">
      <dgm:prSet/>
      <dgm:spPr/>
      <dgm:t>
        <a:bodyPr/>
        <a:lstStyle/>
        <a:p>
          <a:endParaRPr lang="en-US" sz="900"/>
        </a:p>
      </dgm:t>
    </dgm:pt>
    <dgm:pt modelId="{19CD2412-98DF-CF4C-B16E-444AD0C0A0EC}" type="sibTrans" cxnId="{F25B69E9-DF0C-C849-815B-CA06B65F63B8}">
      <dgm:prSet/>
      <dgm:spPr/>
      <dgm:t>
        <a:bodyPr/>
        <a:lstStyle/>
        <a:p>
          <a:endParaRPr lang="en-US" sz="900"/>
        </a:p>
      </dgm:t>
    </dgm:pt>
    <dgm:pt modelId="{E677D14F-7207-EB4F-A052-BC9F94878BF8}">
      <dgm:prSet custT="1"/>
      <dgm:spPr>
        <a:ln>
          <a:solidFill>
            <a:schemeClr val="tx2"/>
          </a:solidFill>
        </a:ln>
      </dgm:spPr>
      <dgm:t>
        <a:bodyPr/>
        <a:lstStyle/>
        <a:p>
          <a:r>
            <a:rPr lang="en-US" sz="900" i="1" dirty="0">
              <a:latin typeface="Arial" charset="0"/>
              <a:ea typeface="Arial" charset="0"/>
              <a:cs typeface="Arial" charset="0"/>
            </a:rPr>
            <a:t>Socket 2</a:t>
          </a:r>
        </a:p>
      </dgm:t>
    </dgm:pt>
    <dgm:pt modelId="{209C3C5F-ED42-EA4C-9C23-4503C7450BE2}" type="parTrans" cxnId="{A9ECD6C6-E76F-CD43-97FB-3BFC2D819C70}">
      <dgm:prSet/>
      <dgm:spPr/>
      <dgm:t>
        <a:bodyPr/>
        <a:lstStyle/>
        <a:p>
          <a:endParaRPr lang="en-US" sz="900"/>
        </a:p>
      </dgm:t>
    </dgm:pt>
    <dgm:pt modelId="{12C22060-872F-1544-B1C7-7FB0A62BA808}" type="sibTrans" cxnId="{A9ECD6C6-E76F-CD43-97FB-3BFC2D819C70}">
      <dgm:prSet/>
      <dgm:spPr/>
      <dgm:t>
        <a:bodyPr/>
        <a:lstStyle/>
        <a:p>
          <a:endParaRPr lang="en-US" sz="900"/>
        </a:p>
      </dgm:t>
    </dgm:pt>
    <dgm:pt modelId="{59BCA74F-51D6-0548-B096-6538C289ED4F}">
      <dgm:prSet custT="1"/>
      <dgm:spPr>
        <a:ln>
          <a:solidFill>
            <a:schemeClr val="tx2"/>
          </a:solidFill>
        </a:ln>
      </dgm:spPr>
      <dgm:t>
        <a:bodyPr/>
        <a:lstStyle/>
        <a:p>
          <a:r>
            <a:rPr lang="en-US" sz="900" i="1" dirty="0">
              <a:latin typeface="Arial" charset="0"/>
              <a:ea typeface="Arial" charset="0"/>
              <a:cs typeface="Arial" charset="0"/>
            </a:rPr>
            <a:t>Core 2</a:t>
          </a:r>
        </a:p>
      </dgm:t>
    </dgm:pt>
    <dgm:pt modelId="{775AA2E3-8FE8-D045-AA5F-406D49221C2D}" type="parTrans" cxnId="{D037E82E-44B5-7246-9D31-134DE231ADB7}">
      <dgm:prSet/>
      <dgm:spPr/>
      <dgm:t>
        <a:bodyPr/>
        <a:lstStyle/>
        <a:p>
          <a:endParaRPr lang="en-US" sz="900"/>
        </a:p>
      </dgm:t>
    </dgm:pt>
    <dgm:pt modelId="{A533967F-1E78-184D-9B5C-2734E64D885D}" type="sibTrans" cxnId="{D037E82E-44B5-7246-9D31-134DE231ADB7}">
      <dgm:prSet/>
      <dgm:spPr/>
      <dgm:t>
        <a:bodyPr/>
        <a:lstStyle/>
        <a:p>
          <a:endParaRPr lang="en-US" sz="900"/>
        </a:p>
      </dgm:t>
    </dgm:pt>
    <dgm:pt modelId="{0202B721-06CD-8A48-BF58-D53C0D0EA95B}" type="pres">
      <dgm:prSet presAssocID="{55639F47-328B-5A43-AAAF-1D3C9E48B12F}" presName="hierChild1" presStyleCnt="0">
        <dgm:presLayoutVars>
          <dgm:orgChart val="1"/>
          <dgm:chPref val="1"/>
          <dgm:dir/>
          <dgm:animOne val="branch"/>
          <dgm:animLvl val="lvl"/>
          <dgm:resizeHandles/>
        </dgm:presLayoutVars>
      </dgm:prSet>
      <dgm:spPr/>
    </dgm:pt>
    <dgm:pt modelId="{EBE1A97C-6F3A-5642-B150-BC61D01017C9}" type="pres">
      <dgm:prSet presAssocID="{6FD29EFB-5E28-F041-A844-0D52F7F4CA55}" presName="hierRoot1" presStyleCnt="0">
        <dgm:presLayoutVars>
          <dgm:hierBranch val="init"/>
        </dgm:presLayoutVars>
      </dgm:prSet>
      <dgm:spPr/>
    </dgm:pt>
    <dgm:pt modelId="{EDEF24BE-9147-EE44-88D0-EA0A33796092}" type="pres">
      <dgm:prSet presAssocID="{6FD29EFB-5E28-F041-A844-0D52F7F4CA55}" presName="rootComposite1" presStyleCnt="0"/>
      <dgm:spPr/>
    </dgm:pt>
    <dgm:pt modelId="{D6A5B59E-E7D1-D94D-AC01-51DFCCA52695}" type="pres">
      <dgm:prSet presAssocID="{6FD29EFB-5E28-F041-A844-0D52F7F4CA55}" presName="rootText1" presStyleLbl="node0" presStyleIdx="0" presStyleCnt="1">
        <dgm:presLayoutVars>
          <dgm:chPref val="3"/>
        </dgm:presLayoutVars>
      </dgm:prSet>
      <dgm:spPr/>
    </dgm:pt>
    <dgm:pt modelId="{3268113C-B03E-6B4C-A2F6-5A9E85C9C0E3}" type="pres">
      <dgm:prSet presAssocID="{6FD29EFB-5E28-F041-A844-0D52F7F4CA55}" presName="rootConnector1" presStyleLbl="node1" presStyleIdx="0" presStyleCnt="0"/>
      <dgm:spPr/>
    </dgm:pt>
    <dgm:pt modelId="{DD94CA81-FC1B-7846-80AB-DAA594A4C718}" type="pres">
      <dgm:prSet presAssocID="{6FD29EFB-5E28-F041-A844-0D52F7F4CA55}" presName="hierChild2" presStyleCnt="0"/>
      <dgm:spPr/>
    </dgm:pt>
    <dgm:pt modelId="{27CB9EF3-4311-384F-AEA8-45F3BBC35E9D}" type="pres">
      <dgm:prSet presAssocID="{18F81CDC-C6F7-5B4A-B8FA-4F210BCB3817}" presName="Name37" presStyleLbl="parChTrans1D2" presStyleIdx="0" presStyleCnt="4"/>
      <dgm:spPr/>
    </dgm:pt>
    <dgm:pt modelId="{DAC79319-B58F-9B45-93D6-097A82B1ECAD}" type="pres">
      <dgm:prSet presAssocID="{95F3B386-0F7B-584E-9B67-6534F5678E31}" presName="hierRoot2" presStyleCnt="0">
        <dgm:presLayoutVars>
          <dgm:hierBranch val="init"/>
        </dgm:presLayoutVars>
      </dgm:prSet>
      <dgm:spPr/>
    </dgm:pt>
    <dgm:pt modelId="{DE10DC50-D861-4647-8CF4-B73DD3E5FE2B}" type="pres">
      <dgm:prSet presAssocID="{95F3B386-0F7B-584E-9B67-6534F5678E31}" presName="rootComposite" presStyleCnt="0"/>
      <dgm:spPr/>
    </dgm:pt>
    <dgm:pt modelId="{64CC1050-2618-1241-9E3E-D2898A6BD0F6}" type="pres">
      <dgm:prSet presAssocID="{95F3B386-0F7B-584E-9B67-6534F5678E31}" presName="rootText" presStyleLbl="node2" presStyleIdx="0" presStyleCnt="4">
        <dgm:presLayoutVars>
          <dgm:chPref val="3"/>
        </dgm:presLayoutVars>
      </dgm:prSet>
      <dgm:spPr/>
    </dgm:pt>
    <dgm:pt modelId="{0D1BCF03-B677-6C49-889B-F060D688877D}" type="pres">
      <dgm:prSet presAssocID="{95F3B386-0F7B-584E-9B67-6534F5678E31}" presName="rootConnector" presStyleLbl="node2" presStyleIdx="0" presStyleCnt="4"/>
      <dgm:spPr/>
    </dgm:pt>
    <dgm:pt modelId="{B9639DBE-9BA7-C849-AB24-8B087043ECA7}" type="pres">
      <dgm:prSet presAssocID="{95F3B386-0F7B-584E-9B67-6534F5678E31}" presName="hierChild4" presStyleCnt="0"/>
      <dgm:spPr/>
    </dgm:pt>
    <dgm:pt modelId="{EABB6A91-5205-C543-94BB-0B1E55C7FDEF}" type="pres">
      <dgm:prSet presAssocID="{95F3B386-0F7B-584E-9B67-6534F5678E31}" presName="hierChild5" presStyleCnt="0"/>
      <dgm:spPr/>
    </dgm:pt>
    <dgm:pt modelId="{5AE9F8AD-978E-2844-8D1D-9537CAA3373B}" type="pres">
      <dgm:prSet presAssocID="{C4DF1AB0-47EB-7444-BF5D-252F8B1F3CAE}" presName="Name37" presStyleLbl="parChTrans1D2" presStyleIdx="1" presStyleCnt="4"/>
      <dgm:spPr/>
    </dgm:pt>
    <dgm:pt modelId="{1E98C547-1637-6B44-AE3A-A62AECFB8576}" type="pres">
      <dgm:prSet presAssocID="{33F28393-7708-6B4B-8328-884836E43A40}" presName="hierRoot2" presStyleCnt="0">
        <dgm:presLayoutVars>
          <dgm:hierBranch val="init"/>
        </dgm:presLayoutVars>
      </dgm:prSet>
      <dgm:spPr/>
    </dgm:pt>
    <dgm:pt modelId="{E709630D-A25E-EA4A-A9F2-5B10917A9022}" type="pres">
      <dgm:prSet presAssocID="{33F28393-7708-6B4B-8328-884836E43A40}" presName="rootComposite" presStyleCnt="0"/>
      <dgm:spPr/>
    </dgm:pt>
    <dgm:pt modelId="{DF738400-2E0E-5C4C-9453-190549AB2B95}" type="pres">
      <dgm:prSet presAssocID="{33F28393-7708-6B4B-8328-884836E43A40}" presName="rootText" presStyleLbl="node2" presStyleIdx="1" presStyleCnt="4">
        <dgm:presLayoutVars>
          <dgm:chPref val="3"/>
        </dgm:presLayoutVars>
      </dgm:prSet>
      <dgm:spPr/>
    </dgm:pt>
    <dgm:pt modelId="{277D6A11-6D04-1948-A4B9-7C68E14BC127}" type="pres">
      <dgm:prSet presAssocID="{33F28393-7708-6B4B-8328-884836E43A40}" presName="rootConnector" presStyleLbl="node2" presStyleIdx="1" presStyleCnt="4"/>
      <dgm:spPr/>
    </dgm:pt>
    <dgm:pt modelId="{796E4EC8-03AE-8B46-953E-4B69926E0A2C}" type="pres">
      <dgm:prSet presAssocID="{33F28393-7708-6B4B-8328-884836E43A40}" presName="hierChild4" presStyleCnt="0"/>
      <dgm:spPr/>
    </dgm:pt>
    <dgm:pt modelId="{B6015E1B-3F2F-4648-A4B6-8FE64ACB0174}" type="pres">
      <dgm:prSet presAssocID="{91477B71-C063-994F-A44F-B3F6CC1DF303}" presName="Name37" presStyleLbl="parChTrans1D3" presStyleIdx="0" presStyleCnt="4"/>
      <dgm:spPr/>
    </dgm:pt>
    <dgm:pt modelId="{DADF3063-7BD2-224E-91C5-2F2A85A1F572}" type="pres">
      <dgm:prSet presAssocID="{4D1ABB8C-856C-CC4C-AFBE-595D2C84C3C5}" presName="hierRoot2" presStyleCnt="0">
        <dgm:presLayoutVars>
          <dgm:hierBranch val="init"/>
        </dgm:presLayoutVars>
      </dgm:prSet>
      <dgm:spPr/>
    </dgm:pt>
    <dgm:pt modelId="{BBE2D86A-E989-F541-9404-A52ED73463C5}" type="pres">
      <dgm:prSet presAssocID="{4D1ABB8C-856C-CC4C-AFBE-595D2C84C3C5}" presName="rootComposite" presStyleCnt="0"/>
      <dgm:spPr/>
    </dgm:pt>
    <dgm:pt modelId="{234070ED-1FAE-314E-9E9D-6BEAC96E0AB1}" type="pres">
      <dgm:prSet presAssocID="{4D1ABB8C-856C-CC4C-AFBE-595D2C84C3C5}" presName="rootText" presStyleLbl="node3" presStyleIdx="0" presStyleCnt="4">
        <dgm:presLayoutVars>
          <dgm:chPref val="3"/>
        </dgm:presLayoutVars>
      </dgm:prSet>
      <dgm:spPr/>
    </dgm:pt>
    <dgm:pt modelId="{7785DD94-9B3A-A248-A3AF-712E1E1DFB6D}" type="pres">
      <dgm:prSet presAssocID="{4D1ABB8C-856C-CC4C-AFBE-595D2C84C3C5}" presName="rootConnector" presStyleLbl="node3" presStyleIdx="0" presStyleCnt="4"/>
      <dgm:spPr/>
    </dgm:pt>
    <dgm:pt modelId="{EE1C02D3-E2A1-634B-990C-FCE82D25EE1B}" type="pres">
      <dgm:prSet presAssocID="{4D1ABB8C-856C-CC4C-AFBE-595D2C84C3C5}" presName="hierChild4" presStyleCnt="0"/>
      <dgm:spPr/>
    </dgm:pt>
    <dgm:pt modelId="{3C91ADD9-CEB6-D643-9B40-A571610850FA}" type="pres">
      <dgm:prSet presAssocID="{4D1ABB8C-856C-CC4C-AFBE-595D2C84C3C5}" presName="hierChild5" presStyleCnt="0"/>
      <dgm:spPr/>
    </dgm:pt>
    <dgm:pt modelId="{6D7FC7A6-DEB2-5749-A040-A39A6EC4E0CA}" type="pres">
      <dgm:prSet presAssocID="{9790DEC8-5EE7-3F41-889F-50300161FAED}" presName="Name37" presStyleLbl="parChTrans1D3" presStyleIdx="1" presStyleCnt="4"/>
      <dgm:spPr/>
    </dgm:pt>
    <dgm:pt modelId="{404E7C92-ACA2-314D-8515-F9414E5A408D}" type="pres">
      <dgm:prSet presAssocID="{7CC25B50-AB68-AC44-8E2A-68D4B2B8B8A5}" presName="hierRoot2" presStyleCnt="0">
        <dgm:presLayoutVars>
          <dgm:hierBranch val="init"/>
        </dgm:presLayoutVars>
      </dgm:prSet>
      <dgm:spPr/>
    </dgm:pt>
    <dgm:pt modelId="{391B120F-DE7F-A54D-BE05-7351DDE1683E}" type="pres">
      <dgm:prSet presAssocID="{7CC25B50-AB68-AC44-8E2A-68D4B2B8B8A5}" presName="rootComposite" presStyleCnt="0"/>
      <dgm:spPr/>
    </dgm:pt>
    <dgm:pt modelId="{48848676-B1C3-854D-9046-5418D9065423}" type="pres">
      <dgm:prSet presAssocID="{7CC25B50-AB68-AC44-8E2A-68D4B2B8B8A5}" presName="rootText" presStyleLbl="node3" presStyleIdx="1" presStyleCnt="4">
        <dgm:presLayoutVars>
          <dgm:chPref val="3"/>
        </dgm:presLayoutVars>
      </dgm:prSet>
      <dgm:spPr/>
    </dgm:pt>
    <dgm:pt modelId="{12757A5D-5591-6D4B-8F20-0054AA0436B8}" type="pres">
      <dgm:prSet presAssocID="{7CC25B50-AB68-AC44-8E2A-68D4B2B8B8A5}" presName="rootConnector" presStyleLbl="node3" presStyleIdx="1" presStyleCnt="4"/>
      <dgm:spPr/>
    </dgm:pt>
    <dgm:pt modelId="{1485122A-204F-344F-9229-30CF80761841}" type="pres">
      <dgm:prSet presAssocID="{7CC25B50-AB68-AC44-8E2A-68D4B2B8B8A5}" presName="hierChild4" presStyleCnt="0"/>
      <dgm:spPr/>
    </dgm:pt>
    <dgm:pt modelId="{23774426-A79C-734E-87F2-B5FF66CFF5AE}" type="pres">
      <dgm:prSet presAssocID="{80AA0345-CE86-1A41-BF4B-7C538DFF5869}" presName="Name37" presStyleLbl="parChTrans1D4" presStyleIdx="0" presStyleCnt="9"/>
      <dgm:spPr/>
    </dgm:pt>
    <dgm:pt modelId="{4D5EDFC5-89F3-FB4A-897F-EC07F9D22053}" type="pres">
      <dgm:prSet presAssocID="{DF73661B-0ABD-1F47-BCDD-54884CB20443}" presName="hierRoot2" presStyleCnt="0">
        <dgm:presLayoutVars>
          <dgm:hierBranch val="init"/>
        </dgm:presLayoutVars>
      </dgm:prSet>
      <dgm:spPr/>
    </dgm:pt>
    <dgm:pt modelId="{F62E4F2D-35F3-3F48-B758-27C64D9B0DC7}" type="pres">
      <dgm:prSet presAssocID="{DF73661B-0ABD-1F47-BCDD-54884CB20443}" presName="rootComposite" presStyleCnt="0"/>
      <dgm:spPr/>
    </dgm:pt>
    <dgm:pt modelId="{0A91E979-0751-5E49-970B-684521A44AB0}" type="pres">
      <dgm:prSet presAssocID="{DF73661B-0ABD-1F47-BCDD-54884CB20443}" presName="rootText" presStyleLbl="node4" presStyleIdx="0" presStyleCnt="9">
        <dgm:presLayoutVars>
          <dgm:chPref val="3"/>
        </dgm:presLayoutVars>
      </dgm:prSet>
      <dgm:spPr/>
    </dgm:pt>
    <dgm:pt modelId="{543A07B5-03A7-EA4F-8D02-425AB92C46FE}" type="pres">
      <dgm:prSet presAssocID="{DF73661B-0ABD-1F47-BCDD-54884CB20443}" presName="rootConnector" presStyleLbl="node4" presStyleIdx="0" presStyleCnt="9"/>
      <dgm:spPr/>
    </dgm:pt>
    <dgm:pt modelId="{9E862E4E-1FB0-F040-B3AD-BBD9838A0C93}" type="pres">
      <dgm:prSet presAssocID="{DF73661B-0ABD-1F47-BCDD-54884CB20443}" presName="hierChild4" presStyleCnt="0"/>
      <dgm:spPr/>
    </dgm:pt>
    <dgm:pt modelId="{AF251DE8-0DF9-5F4B-AFD4-FC8F3D872FA4}" type="pres">
      <dgm:prSet presAssocID="{DF73661B-0ABD-1F47-BCDD-54884CB20443}" presName="hierChild5" presStyleCnt="0"/>
      <dgm:spPr/>
    </dgm:pt>
    <dgm:pt modelId="{607943E6-94F1-F14E-BDAB-B5D2985A345E}" type="pres">
      <dgm:prSet presAssocID="{209C3C5F-ED42-EA4C-9C23-4503C7450BE2}" presName="Name37" presStyleLbl="parChTrans1D4" presStyleIdx="1" presStyleCnt="9"/>
      <dgm:spPr/>
    </dgm:pt>
    <dgm:pt modelId="{AE1D4F79-C075-1945-B620-28D886AEA3BC}" type="pres">
      <dgm:prSet presAssocID="{E677D14F-7207-EB4F-A052-BC9F94878BF8}" presName="hierRoot2" presStyleCnt="0">
        <dgm:presLayoutVars>
          <dgm:hierBranch val="init"/>
        </dgm:presLayoutVars>
      </dgm:prSet>
      <dgm:spPr/>
    </dgm:pt>
    <dgm:pt modelId="{F8456C03-6466-124B-99AA-70A978718025}" type="pres">
      <dgm:prSet presAssocID="{E677D14F-7207-EB4F-A052-BC9F94878BF8}" presName="rootComposite" presStyleCnt="0"/>
      <dgm:spPr/>
    </dgm:pt>
    <dgm:pt modelId="{F0DA5D73-07FB-2D48-ACF6-4D9AF1A672EA}" type="pres">
      <dgm:prSet presAssocID="{E677D14F-7207-EB4F-A052-BC9F94878BF8}" presName="rootText" presStyleLbl="node4" presStyleIdx="1" presStyleCnt="9">
        <dgm:presLayoutVars>
          <dgm:chPref val="3"/>
        </dgm:presLayoutVars>
      </dgm:prSet>
      <dgm:spPr/>
    </dgm:pt>
    <dgm:pt modelId="{4AEC4A40-3FD9-AD4F-A753-A955707D56AA}" type="pres">
      <dgm:prSet presAssocID="{E677D14F-7207-EB4F-A052-BC9F94878BF8}" presName="rootConnector" presStyleLbl="node4" presStyleIdx="1" presStyleCnt="9"/>
      <dgm:spPr/>
    </dgm:pt>
    <dgm:pt modelId="{B2519447-D8D4-6A4D-8ADD-CA3841BE9D22}" type="pres">
      <dgm:prSet presAssocID="{E677D14F-7207-EB4F-A052-BC9F94878BF8}" presName="hierChild4" presStyleCnt="0"/>
      <dgm:spPr/>
    </dgm:pt>
    <dgm:pt modelId="{B7E7A63B-DD1A-1A45-8F88-7DDDD005AED1}" type="pres">
      <dgm:prSet presAssocID="{3146B60E-FB33-6542-B080-F83155658128}" presName="Name37" presStyleLbl="parChTrans1D4" presStyleIdx="2" presStyleCnt="9"/>
      <dgm:spPr/>
    </dgm:pt>
    <dgm:pt modelId="{B81BB1F7-4FF4-3A48-AC06-1A09FB64B7F0}" type="pres">
      <dgm:prSet presAssocID="{B3B00204-3DF2-8742-A6FE-2B4B45DEA61E}" presName="hierRoot2" presStyleCnt="0">
        <dgm:presLayoutVars>
          <dgm:hierBranch val="init"/>
        </dgm:presLayoutVars>
      </dgm:prSet>
      <dgm:spPr/>
    </dgm:pt>
    <dgm:pt modelId="{4728924F-4D88-4147-900C-A053ABAA0BC3}" type="pres">
      <dgm:prSet presAssocID="{B3B00204-3DF2-8742-A6FE-2B4B45DEA61E}" presName="rootComposite" presStyleCnt="0"/>
      <dgm:spPr/>
    </dgm:pt>
    <dgm:pt modelId="{3BF3035E-82C5-CD4E-BB62-A362FECA0871}" type="pres">
      <dgm:prSet presAssocID="{B3B00204-3DF2-8742-A6FE-2B4B45DEA61E}" presName="rootText" presStyleLbl="node4" presStyleIdx="2" presStyleCnt="9">
        <dgm:presLayoutVars>
          <dgm:chPref val="3"/>
        </dgm:presLayoutVars>
      </dgm:prSet>
      <dgm:spPr/>
    </dgm:pt>
    <dgm:pt modelId="{156E60CF-4157-4049-9E35-92DF31DC8F90}" type="pres">
      <dgm:prSet presAssocID="{B3B00204-3DF2-8742-A6FE-2B4B45DEA61E}" presName="rootConnector" presStyleLbl="node4" presStyleIdx="2" presStyleCnt="9"/>
      <dgm:spPr/>
    </dgm:pt>
    <dgm:pt modelId="{5A5AACD0-3C20-F04B-BDCB-3E116E4537C4}" type="pres">
      <dgm:prSet presAssocID="{B3B00204-3DF2-8742-A6FE-2B4B45DEA61E}" presName="hierChild4" presStyleCnt="0"/>
      <dgm:spPr/>
    </dgm:pt>
    <dgm:pt modelId="{0DC7AD14-57DB-FC40-9E5E-E762E9031A68}" type="pres">
      <dgm:prSet presAssocID="{B3B00204-3DF2-8742-A6FE-2B4B45DEA61E}" presName="hierChild5" presStyleCnt="0"/>
      <dgm:spPr/>
    </dgm:pt>
    <dgm:pt modelId="{4F8A28F4-C501-F043-A172-E33EE4621DE2}" type="pres">
      <dgm:prSet presAssocID="{775AA2E3-8FE8-D045-AA5F-406D49221C2D}" presName="Name37" presStyleLbl="parChTrans1D4" presStyleIdx="3" presStyleCnt="9"/>
      <dgm:spPr/>
    </dgm:pt>
    <dgm:pt modelId="{5F1F22EA-436E-0F45-B62F-DD6F6EBF99DB}" type="pres">
      <dgm:prSet presAssocID="{59BCA74F-51D6-0548-B096-6538C289ED4F}" presName="hierRoot2" presStyleCnt="0">
        <dgm:presLayoutVars>
          <dgm:hierBranch val="init"/>
        </dgm:presLayoutVars>
      </dgm:prSet>
      <dgm:spPr/>
    </dgm:pt>
    <dgm:pt modelId="{9B1A43D5-AD2E-4E47-9E6E-ABAB6303B1F9}" type="pres">
      <dgm:prSet presAssocID="{59BCA74F-51D6-0548-B096-6538C289ED4F}" presName="rootComposite" presStyleCnt="0"/>
      <dgm:spPr/>
    </dgm:pt>
    <dgm:pt modelId="{EA4EED69-7566-0A48-BE9F-D27E300BB722}" type="pres">
      <dgm:prSet presAssocID="{59BCA74F-51D6-0548-B096-6538C289ED4F}" presName="rootText" presStyleLbl="node4" presStyleIdx="3" presStyleCnt="9">
        <dgm:presLayoutVars>
          <dgm:chPref val="3"/>
        </dgm:presLayoutVars>
      </dgm:prSet>
      <dgm:spPr/>
    </dgm:pt>
    <dgm:pt modelId="{86BB8B4A-41FB-CB4F-8BB1-09DCD002D9B6}" type="pres">
      <dgm:prSet presAssocID="{59BCA74F-51D6-0548-B096-6538C289ED4F}" presName="rootConnector" presStyleLbl="node4" presStyleIdx="3" presStyleCnt="9"/>
      <dgm:spPr/>
    </dgm:pt>
    <dgm:pt modelId="{DE4A8097-A4CA-F946-B9FA-42E8C1EABB1F}" type="pres">
      <dgm:prSet presAssocID="{59BCA74F-51D6-0548-B096-6538C289ED4F}" presName="hierChild4" presStyleCnt="0"/>
      <dgm:spPr/>
    </dgm:pt>
    <dgm:pt modelId="{9F7D924C-5679-4A4D-A8AD-BE71269E9AED}" type="pres">
      <dgm:prSet presAssocID="{E437629F-B7A8-8A4A-808B-032F6999F0E0}" presName="Name37" presStyleLbl="parChTrans1D4" presStyleIdx="4" presStyleCnt="9"/>
      <dgm:spPr/>
    </dgm:pt>
    <dgm:pt modelId="{EF87A5F9-4593-5E42-B8CA-C331072DE09A}" type="pres">
      <dgm:prSet presAssocID="{4E1ADC0D-B6FC-C44F-AD4F-36961A417996}" presName="hierRoot2" presStyleCnt="0">
        <dgm:presLayoutVars>
          <dgm:hierBranch val="init"/>
        </dgm:presLayoutVars>
      </dgm:prSet>
      <dgm:spPr/>
    </dgm:pt>
    <dgm:pt modelId="{8290F6F9-ECF9-0945-987D-1AF4373F063D}" type="pres">
      <dgm:prSet presAssocID="{4E1ADC0D-B6FC-C44F-AD4F-36961A417996}" presName="rootComposite" presStyleCnt="0"/>
      <dgm:spPr/>
    </dgm:pt>
    <dgm:pt modelId="{C0ABE379-1928-3D4E-9843-F574C7E13C2B}" type="pres">
      <dgm:prSet presAssocID="{4E1ADC0D-B6FC-C44F-AD4F-36961A417996}" presName="rootText" presStyleLbl="node4" presStyleIdx="4" presStyleCnt="9">
        <dgm:presLayoutVars>
          <dgm:chPref val="3"/>
        </dgm:presLayoutVars>
      </dgm:prSet>
      <dgm:spPr/>
    </dgm:pt>
    <dgm:pt modelId="{8F99CE56-C29D-9A4B-B889-F22DDB0732BC}" type="pres">
      <dgm:prSet presAssocID="{4E1ADC0D-B6FC-C44F-AD4F-36961A417996}" presName="rootConnector" presStyleLbl="node4" presStyleIdx="4" presStyleCnt="9"/>
      <dgm:spPr/>
    </dgm:pt>
    <dgm:pt modelId="{6A29AC2E-64ED-784C-9B5F-BD71EC5BAE79}" type="pres">
      <dgm:prSet presAssocID="{4E1ADC0D-B6FC-C44F-AD4F-36961A417996}" presName="hierChild4" presStyleCnt="0"/>
      <dgm:spPr/>
    </dgm:pt>
    <dgm:pt modelId="{E78B7310-0C2D-234D-BC32-28D6E7C0A546}" type="pres">
      <dgm:prSet presAssocID="{4E1ADC0D-B6FC-C44F-AD4F-36961A417996}" presName="hierChild5" presStyleCnt="0"/>
      <dgm:spPr/>
    </dgm:pt>
    <dgm:pt modelId="{39376C3D-0602-8744-B7E9-3B43E0B4015A}" type="pres">
      <dgm:prSet presAssocID="{30D360F5-C487-ED47-8C73-47C6F53090EE}" presName="Name37" presStyleLbl="parChTrans1D4" presStyleIdx="5" presStyleCnt="9"/>
      <dgm:spPr/>
    </dgm:pt>
    <dgm:pt modelId="{6231027A-5F51-8A4E-B65B-615436DA90E3}" type="pres">
      <dgm:prSet presAssocID="{27A48055-C31F-824F-B770-B7C2160C8299}" presName="hierRoot2" presStyleCnt="0">
        <dgm:presLayoutVars>
          <dgm:hierBranch val="init"/>
        </dgm:presLayoutVars>
      </dgm:prSet>
      <dgm:spPr/>
    </dgm:pt>
    <dgm:pt modelId="{DFD5378A-D509-EB4E-9490-67A0757FE843}" type="pres">
      <dgm:prSet presAssocID="{27A48055-C31F-824F-B770-B7C2160C8299}" presName="rootComposite" presStyleCnt="0"/>
      <dgm:spPr/>
    </dgm:pt>
    <dgm:pt modelId="{639F44FD-CE58-6042-8B98-E4B76E6D6BF1}" type="pres">
      <dgm:prSet presAssocID="{27A48055-C31F-824F-B770-B7C2160C8299}" presName="rootText" presStyleLbl="node4" presStyleIdx="5" presStyleCnt="9">
        <dgm:presLayoutVars>
          <dgm:chPref val="3"/>
        </dgm:presLayoutVars>
      </dgm:prSet>
      <dgm:spPr/>
    </dgm:pt>
    <dgm:pt modelId="{BD97B227-314B-1C45-975B-4975AE1C42BA}" type="pres">
      <dgm:prSet presAssocID="{27A48055-C31F-824F-B770-B7C2160C8299}" presName="rootConnector" presStyleLbl="node4" presStyleIdx="5" presStyleCnt="9"/>
      <dgm:spPr/>
    </dgm:pt>
    <dgm:pt modelId="{17B6C757-5085-3D43-B71B-8C311E292C85}" type="pres">
      <dgm:prSet presAssocID="{27A48055-C31F-824F-B770-B7C2160C8299}" presName="hierChild4" presStyleCnt="0"/>
      <dgm:spPr/>
    </dgm:pt>
    <dgm:pt modelId="{C227A836-DD42-8440-BB58-0FE83791C2FC}" type="pres">
      <dgm:prSet presAssocID="{27A48055-C31F-824F-B770-B7C2160C8299}" presName="hierChild5" presStyleCnt="0"/>
      <dgm:spPr/>
    </dgm:pt>
    <dgm:pt modelId="{451BBF9E-869C-D844-AB8E-3D4BBF06BB36}" type="pres">
      <dgm:prSet presAssocID="{E026760B-B585-104D-8F37-A72C807DCE39}" presName="Name37" presStyleLbl="parChTrans1D4" presStyleIdx="6" presStyleCnt="9"/>
      <dgm:spPr/>
    </dgm:pt>
    <dgm:pt modelId="{2F0DA56B-A22D-E145-8681-A93EC3C43886}" type="pres">
      <dgm:prSet presAssocID="{D4E8C4AC-AFC9-2A4E-99CF-95EE39504BC2}" presName="hierRoot2" presStyleCnt="0">
        <dgm:presLayoutVars>
          <dgm:hierBranch val="init"/>
        </dgm:presLayoutVars>
      </dgm:prSet>
      <dgm:spPr/>
    </dgm:pt>
    <dgm:pt modelId="{045E4502-929E-C549-9D38-C5195FA8C037}" type="pres">
      <dgm:prSet presAssocID="{D4E8C4AC-AFC9-2A4E-99CF-95EE39504BC2}" presName="rootComposite" presStyleCnt="0"/>
      <dgm:spPr/>
    </dgm:pt>
    <dgm:pt modelId="{6D713403-2A42-F94D-AC7E-B533AF1C06DC}" type="pres">
      <dgm:prSet presAssocID="{D4E8C4AC-AFC9-2A4E-99CF-95EE39504BC2}" presName="rootText" presStyleLbl="node4" presStyleIdx="6" presStyleCnt="9">
        <dgm:presLayoutVars>
          <dgm:chPref val="3"/>
        </dgm:presLayoutVars>
      </dgm:prSet>
      <dgm:spPr/>
    </dgm:pt>
    <dgm:pt modelId="{4AB9AE1F-4082-164D-9B7C-00EAAB4EEAEF}" type="pres">
      <dgm:prSet presAssocID="{D4E8C4AC-AFC9-2A4E-99CF-95EE39504BC2}" presName="rootConnector" presStyleLbl="node4" presStyleIdx="6" presStyleCnt="9"/>
      <dgm:spPr/>
    </dgm:pt>
    <dgm:pt modelId="{8976D474-485C-0E47-BE0C-AD99CE0BA6A6}" type="pres">
      <dgm:prSet presAssocID="{D4E8C4AC-AFC9-2A4E-99CF-95EE39504BC2}" presName="hierChild4" presStyleCnt="0"/>
      <dgm:spPr/>
    </dgm:pt>
    <dgm:pt modelId="{1DD28997-5BCF-374B-81C5-DDB1A04962DB}" type="pres">
      <dgm:prSet presAssocID="{D4E8C4AC-AFC9-2A4E-99CF-95EE39504BC2}" presName="hierChild5" presStyleCnt="0"/>
      <dgm:spPr/>
    </dgm:pt>
    <dgm:pt modelId="{08C0B761-A68B-DF4F-9ABF-9194095CF62A}" type="pres">
      <dgm:prSet presAssocID="{59BCA74F-51D6-0548-B096-6538C289ED4F}" presName="hierChild5" presStyleCnt="0"/>
      <dgm:spPr/>
    </dgm:pt>
    <dgm:pt modelId="{91ADF760-34E8-A348-9E59-F800B0B7D804}" type="pres">
      <dgm:prSet presAssocID="{B8937475-9DD8-1846-BAAE-D01929FBD37D}" presName="Name37" presStyleLbl="parChTrans1D4" presStyleIdx="7" presStyleCnt="9"/>
      <dgm:spPr/>
    </dgm:pt>
    <dgm:pt modelId="{2F2A6F08-73A6-7941-A6C2-389827C15078}" type="pres">
      <dgm:prSet presAssocID="{A1A4E1DE-770B-CE4A-8173-5E7A5654A7BD}" presName="hierRoot2" presStyleCnt="0">
        <dgm:presLayoutVars>
          <dgm:hierBranch val="init"/>
        </dgm:presLayoutVars>
      </dgm:prSet>
      <dgm:spPr/>
    </dgm:pt>
    <dgm:pt modelId="{AA32E834-7529-674C-9F5C-0F804107CF43}" type="pres">
      <dgm:prSet presAssocID="{A1A4E1DE-770B-CE4A-8173-5E7A5654A7BD}" presName="rootComposite" presStyleCnt="0"/>
      <dgm:spPr/>
    </dgm:pt>
    <dgm:pt modelId="{7C9EE509-CE32-6C4B-82EB-BC08BCB3E5C7}" type="pres">
      <dgm:prSet presAssocID="{A1A4E1DE-770B-CE4A-8173-5E7A5654A7BD}" presName="rootText" presStyleLbl="node4" presStyleIdx="7" presStyleCnt="9">
        <dgm:presLayoutVars>
          <dgm:chPref val="3"/>
        </dgm:presLayoutVars>
      </dgm:prSet>
      <dgm:spPr/>
    </dgm:pt>
    <dgm:pt modelId="{2A2DE897-FF2D-E649-8F96-AEC5CB68FA16}" type="pres">
      <dgm:prSet presAssocID="{A1A4E1DE-770B-CE4A-8173-5E7A5654A7BD}" presName="rootConnector" presStyleLbl="node4" presStyleIdx="7" presStyleCnt="9"/>
      <dgm:spPr/>
    </dgm:pt>
    <dgm:pt modelId="{27DC9A15-00F5-0444-8B73-284785B37604}" type="pres">
      <dgm:prSet presAssocID="{A1A4E1DE-770B-CE4A-8173-5E7A5654A7BD}" presName="hierChild4" presStyleCnt="0"/>
      <dgm:spPr/>
    </dgm:pt>
    <dgm:pt modelId="{AF0CCA35-F843-754E-862F-3D5AB0026709}" type="pres">
      <dgm:prSet presAssocID="{A1A4E1DE-770B-CE4A-8173-5E7A5654A7BD}" presName="hierChild5" presStyleCnt="0"/>
      <dgm:spPr/>
    </dgm:pt>
    <dgm:pt modelId="{1A5774A3-497B-B646-AAD1-350208DB7CEA}" type="pres">
      <dgm:prSet presAssocID="{C5297DAB-11DB-EA4E-B9BB-DFF8549804C8}" presName="Name37" presStyleLbl="parChTrans1D4" presStyleIdx="8" presStyleCnt="9"/>
      <dgm:spPr/>
    </dgm:pt>
    <dgm:pt modelId="{68128913-9394-A94C-BF7E-27FFA9EB276E}" type="pres">
      <dgm:prSet presAssocID="{5B954BF4-FBFE-604E-9DD2-FDC42BE199C5}" presName="hierRoot2" presStyleCnt="0">
        <dgm:presLayoutVars>
          <dgm:hierBranch val="init"/>
        </dgm:presLayoutVars>
      </dgm:prSet>
      <dgm:spPr/>
    </dgm:pt>
    <dgm:pt modelId="{22F1FFB7-2E70-2E49-83A3-CDC6036E5029}" type="pres">
      <dgm:prSet presAssocID="{5B954BF4-FBFE-604E-9DD2-FDC42BE199C5}" presName="rootComposite" presStyleCnt="0"/>
      <dgm:spPr/>
    </dgm:pt>
    <dgm:pt modelId="{3763E66D-2021-8E4F-A555-2B86043873E0}" type="pres">
      <dgm:prSet presAssocID="{5B954BF4-FBFE-604E-9DD2-FDC42BE199C5}" presName="rootText" presStyleLbl="node4" presStyleIdx="8" presStyleCnt="9">
        <dgm:presLayoutVars>
          <dgm:chPref val="3"/>
        </dgm:presLayoutVars>
      </dgm:prSet>
      <dgm:spPr/>
    </dgm:pt>
    <dgm:pt modelId="{B6B2873A-3F8E-9447-91C0-E42FA564691B}" type="pres">
      <dgm:prSet presAssocID="{5B954BF4-FBFE-604E-9DD2-FDC42BE199C5}" presName="rootConnector" presStyleLbl="node4" presStyleIdx="8" presStyleCnt="9"/>
      <dgm:spPr/>
    </dgm:pt>
    <dgm:pt modelId="{ECE5588D-3553-0444-B20F-EF44976F477E}" type="pres">
      <dgm:prSet presAssocID="{5B954BF4-FBFE-604E-9DD2-FDC42BE199C5}" presName="hierChild4" presStyleCnt="0"/>
      <dgm:spPr/>
    </dgm:pt>
    <dgm:pt modelId="{4DADAEBD-5694-4F4C-8B0C-032871BC7D69}" type="pres">
      <dgm:prSet presAssocID="{5B954BF4-FBFE-604E-9DD2-FDC42BE199C5}" presName="hierChild5" presStyleCnt="0"/>
      <dgm:spPr/>
    </dgm:pt>
    <dgm:pt modelId="{3D5FE7D0-51E4-FF49-9D68-9A678121E6F3}" type="pres">
      <dgm:prSet presAssocID="{E677D14F-7207-EB4F-A052-BC9F94878BF8}" presName="hierChild5" presStyleCnt="0"/>
      <dgm:spPr/>
    </dgm:pt>
    <dgm:pt modelId="{B5FD1342-9863-5943-916A-49204C172AFF}" type="pres">
      <dgm:prSet presAssocID="{7CC25B50-AB68-AC44-8E2A-68D4B2B8B8A5}" presName="hierChild5" presStyleCnt="0"/>
      <dgm:spPr/>
    </dgm:pt>
    <dgm:pt modelId="{513E21A0-DB5B-234B-8FA3-F5AF9331CB94}" type="pres">
      <dgm:prSet presAssocID="{EAFC2502-6B93-6846-9E19-61BB127AB1E7}" presName="Name37" presStyleLbl="parChTrans1D3" presStyleIdx="2" presStyleCnt="4"/>
      <dgm:spPr/>
    </dgm:pt>
    <dgm:pt modelId="{58A2786D-6277-1C46-AE24-8932297346B4}" type="pres">
      <dgm:prSet presAssocID="{B06D87AB-B6C7-A74C-AA81-719090E7C077}" presName="hierRoot2" presStyleCnt="0">
        <dgm:presLayoutVars>
          <dgm:hierBranch val="init"/>
        </dgm:presLayoutVars>
      </dgm:prSet>
      <dgm:spPr/>
    </dgm:pt>
    <dgm:pt modelId="{5A165223-3B55-3B4A-813F-00E2B705779A}" type="pres">
      <dgm:prSet presAssocID="{B06D87AB-B6C7-A74C-AA81-719090E7C077}" presName="rootComposite" presStyleCnt="0"/>
      <dgm:spPr/>
    </dgm:pt>
    <dgm:pt modelId="{3EF14327-0241-604C-8B22-45530024F49C}" type="pres">
      <dgm:prSet presAssocID="{B06D87AB-B6C7-A74C-AA81-719090E7C077}" presName="rootText" presStyleLbl="node3" presStyleIdx="2" presStyleCnt="4">
        <dgm:presLayoutVars>
          <dgm:chPref val="3"/>
        </dgm:presLayoutVars>
      </dgm:prSet>
      <dgm:spPr/>
    </dgm:pt>
    <dgm:pt modelId="{2BD2762B-2855-5946-BB6E-5BB24DC92878}" type="pres">
      <dgm:prSet presAssocID="{B06D87AB-B6C7-A74C-AA81-719090E7C077}" presName="rootConnector" presStyleLbl="node3" presStyleIdx="2" presStyleCnt="4"/>
      <dgm:spPr/>
    </dgm:pt>
    <dgm:pt modelId="{4CDC0894-6252-1A45-85DD-E84631CF1F94}" type="pres">
      <dgm:prSet presAssocID="{B06D87AB-B6C7-A74C-AA81-719090E7C077}" presName="hierChild4" presStyleCnt="0"/>
      <dgm:spPr/>
    </dgm:pt>
    <dgm:pt modelId="{FDF774DB-7A09-6149-BD18-9A09606038AA}" type="pres">
      <dgm:prSet presAssocID="{B06D87AB-B6C7-A74C-AA81-719090E7C077}" presName="hierChild5" presStyleCnt="0"/>
      <dgm:spPr/>
    </dgm:pt>
    <dgm:pt modelId="{46DF8127-B7E6-4E4F-BEEB-07DEF9406192}" type="pres">
      <dgm:prSet presAssocID="{FDB5B5F6-AE0C-2147-A57B-379655AA99BB}" presName="Name37" presStyleLbl="parChTrans1D3" presStyleIdx="3" presStyleCnt="4"/>
      <dgm:spPr/>
    </dgm:pt>
    <dgm:pt modelId="{D01EFEB2-31FD-7C4C-8743-A1E6487F159C}" type="pres">
      <dgm:prSet presAssocID="{4C5C355C-2687-5448-995F-4AB43EA93F21}" presName="hierRoot2" presStyleCnt="0">
        <dgm:presLayoutVars>
          <dgm:hierBranch val="init"/>
        </dgm:presLayoutVars>
      </dgm:prSet>
      <dgm:spPr/>
    </dgm:pt>
    <dgm:pt modelId="{B66C4AAE-A41C-4449-B8F6-F0F6E9588F29}" type="pres">
      <dgm:prSet presAssocID="{4C5C355C-2687-5448-995F-4AB43EA93F21}" presName="rootComposite" presStyleCnt="0"/>
      <dgm:spPr/>
    </dgm:pt>
    <dgm:pt modelId="{0C205E58-DADA-A049-A300-76750998D46B}" type="pres">
      <dgm:prSet presAssocID="{4C5C355C-2687-5448-995F-4AB43EA93F21}" presName="rootText" presStyleLbl="node3" presStyleIdx="3" presStyleCnt="4">
        <dgm:presLayoutVars>
          <dgm:chPref val="3"/>
        </dgm:presLayoutVars>
      </dgm:prSet>
      <dgm:spPr/>
    </dgm:pt>
    <dgm:pt modelId="{F5B12E85-09F8-1D44-BA16-1891E1B809CD}" type="pres">
      <dgm:prSet presAssocID="{4C5C355C-2687-5448-995F-4AB43EA93F21}" presName="rootConnector" presStyleLbl="node3" presStyleIdx="3" presStyleCnt="4"/>
      <dgm:spPr/>
    </dgm:pt>
    <dgm:pt modelId="{D55787F3-9BE3-C34A-86D8-72CDE20F32C0}" type="pres">
      <dgm:prSet presAssocID="{4C5C355C-2687-5448-995F-4AB43EA93F21}" presName="hierChild4" presStyleCnt="0"/>
      <dgm:spPr/>
    </dgm:pt>
    <dgm:pt modelId="{FB0F67AC-D4EB-B440-A104-3DEFC5D780BB}" type="pres">
      <dgm:prSet presAssocID="{4C5C355C-2687-5448-995F-4AB43EA93F21}" presName="hierChild5" presStyleCnt="0"/>
      <dgm:spPr/>
    </dgm:pt>
    <dgm:pt modelId="{13FB3E4F-1D30-7F48-B094-BF6410D08787}" type="pres">
      <dgm:prSet presAssocID="{33F28393-7708-6B4B-8328-884836E43A40}" presName="hierChild5" presStyleCnt="0"/>
      <dgm:spPr/>
    </dgm:pt>
    <dgm:pt modelId="{61A334BC-301A-1940-9D84-5EE532C5A872}" type="pres">
      <dgm:prSet presAssocID="{E4C422A4-F793-3749-81D9-BE0C23005ABA}" presName="Name37" presStyleLbl="parChTrans1D2" presStyleIdx="2" presStyleCnt="4"/>
      <dgm:spPr/>
    </dgm:pt>
    <dgm:pt modelId="{6CF0F951-729E-A14F-AD7D-C4B3D91BDF25}" type="pres">
      <dgm:prSet presAssocID="{9C8133D0-03A1-2D43-B7C4-E817F775AA59}" presName="hierRoot2" presStyleCnt="0">
        <dgm:presLayoutVars>
          <dgm:hierBranch val="init"/>
        </dgm:presLayoutVars>
      </dgm:prSet>
      <dgm:spPr/>
    </dgm:pt>
    <dgm:pt modelId="{4AC7F54B-7D89-E246-BB9B-A3EFA76B4FD9}" type="pres">
      <dgm:prSet presAssocID="{9C8133D0-03A1-2D43-B7C4-E817F775AA59}" presName="rootComposite" presStyleCnt="0"/>
      <dgm:spPr/>
    </dgm:pt>
    <dgm:pt modelId="{29BAF81E-E758-A34C-83DF-2330EDE9DBF7}" type="pres">
      <dgm:prSet presAssocID="{9C8133D0-03A1-2D43-B7C4-E817F775AA59}" presName="rootText" presStyleLbl="node2" presStyleIdx="2" presStyleCnt="4">
        <dgm:presLayoutVars>
          <dgm:chPref val="3"/>
        </dgm:presLayoutVars>
      </dgm:prSet>
      <dgm:spPr/>
    </dgm:pt>
    <dgm:pt modelId="{2F895655-2F66-8E44-A097-01E768DB1136}" type="pres">
      <dgm:prSet presAssocID="{9C8133D0-03A1-2D43-B7C4-E817F775AA59}" presName="rootConnector" presStyleLbl="node2" presStyleIdx="2" presStyleCnt="4"/>
      <dgm:spPr/>
    </dgm:pt>
    <dgm:pt modelId="{E12EE6F4-9B59-1740-94F3-2532F26F04AE}" type="pres">
      <dgm:prSet presAssocID="{9C8133D0-03A1-2D43-B7C4-E817F775AA59}" presName="hierChild4" presStyleCnt="0"/>
      <dgm:spPr/>
    </dgm:pt>
    <dgm:pt modelId="{7EA48490-9A0E-F446-B213-33683866DEAF}" type="pres">
      <dgm:prSet presAssocID="{9C8133D0-03A1-2D43-B7C4-E817F775AA59}" presName="hierChild5" presStyleCnt="0"/>
      <dgm:spPr/>
    </dgm:pt>
    <dgm:pt modelId="{FB9B609C-EFA2-FC4C-A654-306DA64FFCA6}" type="pres">
      <dgm:prSet presAssocID="{E3B9DB26-CCA8-B141-B564-F750C74DA6E5}" presName="Name37" presStyleLbl="parChTrans1D2" presStyleIdx="3" presStyleCnt="4"/>
      <dgm:spPr/>
    </dgm:pt>
    <dgm:pt modelId="{996DBFEE-99F1-D247-BC71-15B61AE39ECB}" type="pres">
      <dgm:prSet presAssocID="{9ECF7595-ED97-D449-9CA0-8DC2388216B6}" presName="hierRoot2" presStyleCnt="0">
        <dgm:presLayoutVars>
          <dgm:hierBranch val="init"/>
        </dgm:presLayoutVars>
      </dgm:prSet>
      <dgm:spPr/>
    </dgm:pt>
    <dgm:pt modelId="{977CC885-B367-4740-ADD7-8424988BB097}" type="pres">
      <dgm:prSet presAssocID="{9ECF7595-ED97-D449-9CA0-8DC2388216B6}" presName="rootComposite" presStyleCnt="0"/>
      <dgm:spPr/>
    </dgm:pt>
    <dgm:pt modelId="{E0659133-E92F-414C-B1EB-17B51033AA69}" type="pres">
      <dgm:prSet presAssocID="{9ECF7595-ED97-D449-9CA0-8DC2388216B6}" presName="rootText" presStyleLbl="node2" presStyleIdx="3" presStyleCnt="4">
        <dgm:presLayoutVars>
          <dgm:chPref val="3"/>
        </dgm:presLayoutVars>
      </dgm:prSet>
      <dgm:spPr/>
    </dgm:pt>
    <dgm:pt modelId="{5A9E2324-1080-DB42-A903-F140E23B6ED5}" type="pres">
      <dgm:prSet presAssocID="{9ECF7595-ED97-D449-9CA0-8DC2388216B6}" presName="rootConnector" presStyleLbl="node2" presStyleIdx="3" presStyleCnt="4"/>
      <dgm:spPr/>
    </dgm:pt>
    <dgm:pt modelId="{E65CF8AC-8204-B84D-948F-573C82086DD1}" type="pres">
      <dgm:prSet presAssocID="{9ECF7595-ED97-D449-9CA0-8DC2388216B6}" presName="hierChild4" presStyleCnt="0"/>
      <dgm:spPr/>
    </dgm:pt>
    <dgm:pt modelId="{0600C918-5A9D-824B-BA8A-4EC53BE50269}" type="pres">
      <dgm:prSet presAssocID="{9ECF7595-ED97-D449-9CA0-8DC2388216B6}" presName="hierChild5" presStyleCnt="0"/>
      <dgm:spPr/>
    </dgm:pt>
    <dgm:pt modelId="{4B8DE1B9-50FC-BF4C-A3E8-EFC7B795A87A}" type="pres">
      <dgm:prSet presAssocID="{6FD29EFB-5E28-F041-A844-0D52F7F4CA55}" presName="hierChild3" presStyleCnt="0"/>
      <dgm:spPr/>
    </dgm:pt>
  </dgm:ptLst>
  <dgm:cxnLst>
    <dgm:cxn modelId="{F2AC9A01-148D-42C3-96C7-E46AFE6AE506}" type="presOf" srcId="{B3B00204-3DF2-8742-A6FE-2B4B45DEA61E}" destId="{156E60CF-4157-4049-9E35-92DF31DC8F90}" srcOrd="1" destOrd="0" presId="urn:microsoft.com/office/officeart/2005/8/layout/orgChart1"/>
    <dgm:cxn modelId="{62446D02-66FA-4725-99E4-028A9FE02E77}" type="presOf" srcId="{DF73661B-0ABD-1F47-BCDD-54884CB20443}" destId="{0A91E979-0751-5E49-970B-684521A44AB0}" srcOrd="0" destOrd="0" presId="urn:microsoft.com/office/officeart/2005/8/layout/orgChart1"/>
    <dgm:cxn modelId="{7C35F503-4225-4FA5-8D80-254BA3639CB1}" type="presOf" srcId="{59BCA74F-51D6-0548-B096-6538C289ED4F}" destId="{86BB8B4A-41FB-CB4F-8BB1-09DCD002D9B6}" srcOrd="1" destOrd="0" presId="urn:microsoft.com/office/officeart/2005/8/layout/orgChart1"/>
    <dgm:cxn modelId="{B5A3A804-71FB-4CAA-A30A-329CD2C374A0}" type="presOf" srcId="{27A48055-C31F-824F-B770-B7C2160C8299}" destId="{BD97B227-314B-1C45-975B-4975AE1C42BA}" srcOrd="1" destOrd="0" presId="urn:microsoft.com/office/officeart/2005/8/layout/orgChart1"/>
    <dgm:cxn modelId="{F2456206-0395-9F4D-8CC3-1BDDB93F36FC}" srcId="{6FD29EFB-5E28-F041-A844-0D52F7F4CA55}" destId="{9C8133D0-03A1-2D43-B7C4-E817F775AA59}" srcOrd="2" destOrd="0" parTransId="{E4C422A4-F793-3749-81D9-BE0C23005ABA}" sibTransId="{A10F1B24-5699-554B-AF66-5B17D97D7ACF}"/>
    <dgm:cxn modelId="{77144809-8C23-42A6-8E13-8B88DC39231C}" type="presOf" srcId="{FDB5B5F6-AE0C-2147-A57B-379655AA99BB}" destId="{46DF8127-B7E6-4E4F-BEEB-07DEF9406192}" srcOrd="0" destOrd="0" presId="urn:microsoft.com/office/officeart/2005/8/layout/orgChart1"/>
    <dgm:cxn modelId="{5840460D-272D-41D7-9974-99407633FF4D}" type="presOf" srcId="{7CC25B50-AB68-AC44-8E2A-68D4B2B8B8A5}" destId="{12757A5D-5591-6D4B-8F20-0054AA0436B8}" srcOrd="1" destOrd="0" presId="urn:microsoft.com/office/officeart/2005/8/layout/orgChart1"/>
    <dgm:cxn modelId="{7ABF1B12-85BF-463A-8878-8A46CD18BA21}" type="presOf" srcId="{27A48055-C31F-824F-B770-B7C2160C8299}" destId="{639F44FD-CE58-6042-8B98-E4B76E6D6BF1}" srcOrd="0" destOrd="0" presId="urn:microsoft.com/office/officeart/2005/8/layout/orgChart1"/>
    <dgm:cxn modelId="{7ADF1C13-D805-4DAC-BD7A-A20E71A0C4EE}" type="presOf" srcId="{209C3C5F-ED42-EA4C-9C23-4503C7450BE2}" destId="{607943E6-94F1-F14E-BDAB-B5D2985A345E}" srcOrd="0" destOrd="0" presId="urn:microsoft.com/office/officeart/2005/8/layout/orgChart1"/>
    <dgm:cxn modelId="{58B53813-FA04-4BF6-B913-1DA4705238D5}" type="presOf" srcId="{B06D87AB-B6C7-A74C-AA81-719090E7C077}" destId="{3EF14327-0241-604C-8B22-45530024F49C}" srcOrd="0" destOrd="0" presId="urn:microsoft.com/office/officeart/2005/8/layout/orgChart1"/>
    <dgm:cxn modelId="{920F0F19-66DB-4BBF-8040-8256657AC071}" type="presOf" srcId="{4E1ADC0D-B6FC-C44F-AD4F-36961A417996}" destId="{C0ABE379-1928-3D4E-9843-F574C7E13C2B}" srcOrd="0" destOrd="0" presId="urn:microsoft.com/office/officeart/2005/8/layout/orgChart1"/>
    <dgm:cxn modelId="{CC14B32D-C714-4FE1-8545-95EE6B10CFA8}" type="presOf" srcId="{4C5C355C-2687-5448-995F-4AB43EA93F21}" destId="{0C205E58-DADA-A049-A300-76750998D46B}" srcOrd="0" destOrd="0" presId="urn:microsoft.com/office/officeart/2005/8/layout/orgChart1"/>
    <dgm:cxn modelId="{D037E82E-44B5-7246-9D31-134DE231ADB7}" srcId="{E677D14F-7207-EB4F-A052-BC9F94878BF8}" destId="{59BCA74F-51D6-0548-B096-6538C289ED4F}" srcOrd="1" destOrd="0" parTransId="{775AA2E3-8FE8-D045-AA5F-406D49221C2D}" sibTransId="{A533967F-1E78-184D-9B5C-2734E64D885D}"/>
    <dgm:cxn modelId="{4B533C2F-0B3D-4345-97CB-0FBB0D62D2FF}" type="presOf" srcId="{B8937475-9DD8-1846-BAAE-D01929FBD37D}" destId="{91ADF760-34E8-A348-9E59-F800B0B7D804}" srcOrd="0" destOrd="0" presId="urn:microsoft.com/office/officeart/2005/8/layout/orgChart1"/>
    <dgm:cxn modelId="{D3E20735-4D59-4DB5-B478-0B7E52F5A829}" type="presOf" srcId="{C5297DAB-11DB-EA4E-B9BB-DFF8549804C8}" destId="{1A5774A3-497B-B646-AAD1-350208DB7CEA}" srcOrd="0" destOrd="0" presId="urn:microsoft.com/office/officeart/2005/8/layout/orgChart1"/>
    <dgm:cxn modelId="{97362835-3E18-4CBA-A21C-3117E122DF2D}" type="presOf" srcId="{80AA0345-CE86-1A41-BF4B-7C538DFF5869}" destId="{23774426-A79C-734E-87F2-B5FF66CFF5AE}" srcOrd="0" destOrd="0" presId="urn:microsoft.com/office/officeart/2005/8/layout/orgChart1"/>
    <dgm:cxn modelId="{EA764A3A-D302-48A4-BDD6-062719EA834D}" type="presOf" srcId="{C4DF1AB0-47EB-7444-BF5D-252F8B1F3CAE}" destId="{5AE9F8AD-978E-2844-8D1D-9537CAA3373B}" srcOrd="0" destOrd="0" presId="urn:microsoft.com/office/officeart/2005/8/layout/orgChart1"/>
    <dgm:cxn modelId="{BF1E0A3C-E7EE-4E1A-9DDA-6F4FE069D191}" type="presOf" srcId="{18F81CDC-C6F7-5B4A-B8FA-4F210BCB3817}" destId="{27CB9EF3-4311-384F-AEA8-45F3BBC35E9D}" srcOrd="0" destOrd="0" presId="urn:microsoft.com/office/officeart/2005/8/layout/orgChart1"/>
    <dgm:cxn modelId="{B25E6840-60FE-422F-8435-155A4ABF2C21}" type="presOf" srcId="{A1A4E1DE-770B-CE4A-8173-5E7A5654A7BD}" destId="{7C9EE509-CE32-6C4B-82EB-BC08BCB3E5C7}" srcOrd="0" destOrd="0" presId="urn:microsoft.com/office/officeart/2005/8/layout/orgChart1"/>
    <dgm:cxn modelId="{0CCB375E-C359-4426-BD07-9C76FD768ED4}" type="presOf" srcId="{4C5C355C-2687-5448-995F-4AB43EA93F21}" destId="{F5B12E85-09F8-1D44-BA16-1891E1B809CD}" srcOrd="1" destOrd="0" presId="urn:microsoft.com/office/officeart/2005/8/layout/orgChart1"/>
    <dgm:cxn modelId="{C6CD355F-9539-4B14-8521-D46A9F61D263}" type="presOf" srcId="{E026760B-B585-104D-8F37-A72C807DCE39}" destId="{451BBF9E-869C-D844-AB8E-3D4BBF06BB36}" srcOrd="0" destOrd="0" presId="urn:microsoft.com/office/officeart/2005/8/layout/orgChart1"/>
    <dgm:cxn modelId="{C10C1362-D3FF-4902-BF6C-A8120A5FB305}" type="presOf" srcId="{D4E8C4AC-AFC9-2A4E-99CF-95EE39504BC2}" destId="{4AB9AE1F-4082-164D-9B7C-00EAAB4EEAEF}" srcOrd="1" destOrd="0" presId="urn:microsoft.com/office/officeart/2005/8/layout/orgChart1"/>
    <dgm:cxn modelId="{89889563-C015-443A-803E-37ED64C8C198}" type="presOf" srcId="{9ECF7595-ED97-D449-9CA0-8DC2388216B6}" destId="{5A9E2324-1080-DB42-A903-F140E23B6ED5}" srcOrd="1" destOrd="0" presId="urn:microsoft.com/office/officeart/2005/8/layout/orgChart1"/>
    <dgm:cxn modelId="{EEE68F65-D0E0-714C-8286-6C34D060CE0C}" srcId="{59BCA74F-51D6-0548-B096-6538C289ED4F}" destId="{27A48055-C31F-824F-B770-B7C2160C8299}" srcOrd="1" destOrd="0" parTransId="{30D360F5-C487-ED47-8C73-47C6F53090EE}" sibTransId="{14F7654A-3553-7B44-AE35-3B8F4EBD903B}"/>
    <dgm:cxn modelId="{CBCDCD67-9727-4B10-90C8-93F0F25CEBC6}" type="presOf" srcId="{E677D14F-7207-EB4F-A052-BC9F94878BF8}" destId="{4AEC4A40-3FD9-AD4F-A753-A955707D56AA}" srcOrd="1" destOrd="0" presId="urn:microsoft.com/office/officeart/2005/8/layout/orgChart1"/>
    <dgm:cxn modelId="{D8D23148-4ED1-4C6A-B237-2206086FDCEB}" type="presOf" srcId="{4D1ABB8C-856C-CC4C-AFBE-595D2C84C3C5}" destId="{7785DD94-9B3A-A248-A3AF-712E1E1DFB6D}" srcOrd="1" destOrd="0" presId="urn:microsoft.com/office/officeart/2005/8/layout/orgChart1"/>
    <dgm:cxn modelId="{C8476B4A-108E-4A4B-B80A-A617F6C899E5}" srcId="{33F28393-7708-6B4B-8328-884836E43A40}" destId="{B06D87AB-B6C7-A74C-AA81-719090E7C077}" srcOrd="2" destOrd="0" parTransId="{EAFC2502-6B93-6846-9E19-61BB127AB1E7}" sibTransId="{A37B0EA0-2129-4B48-9358-9E3C888181EB}"/>
    <dgm:cxn modelId="{7C98274B-3DC3-4851-9E73-08ACEAD4A7B8}" type="presOf" srcId="{91477B71-C063-994F-A44F-B3F6CC1DF303}" destId="{B6015E1B-3F2F-4648-A4B6-8FE64ACB0174}" srcOrd="0" destOrd="0" presId="urn:microsoft.com/office/officeart/2005/8/layout/orgChart1"/>
    <dgm:cxn modelId="{12DADE4B-1643-4DFC-B9CB-A034C25B9904}" type="presOf" srcId="{D4E8C4AC-AFC9-2A4E-99CF-95EE39504BC2}" destId="{6D713403-2A42-F94D-AC7E-B533AF1C06DC}" srcOrd="0" destOrd="0" presId="urn:microsoft.com/office/officeart/2005/8/layout/orgChart1"/>
    <dgm:cxn modelId="{1D5EF16C-D675-6B49-851B-5BBC92597582}" srcId="{E677D14F-7207-EB4F-A052-BC9F94878BF8}" destId="{5B954BF4-FBFE-604E-9DD2-FDC42BE199C5}" srcOrd="3" destOrd="0" parTransId="{C5297DAB-11DB-EA4E-B9BB-DFF8549804C8}" sibTransId="{D8908E18-B296-7648-A632-94CA6004D30D}"/>
    <dgm:cxn modelId="{5A210276-B339-407B-B02F-B6B22A861375}" type="presOf" srcId="{5B954BF4-FBFE-604E-9DD2-FDC42BE199C5}" destId="{B6B2873A-3F8E-9447-91C0-E42FA564691B}" srcOrd="1" destOrd="0" presId="urn:microsoft.com/office/officeart/2005/8/layout/orgChart1"/>
    <dgm:cxn modelId="{E92D1176-01E4-4EAE-91BA-AA0CFBED82EB}" type="presOf" srcId="{3146B60E-FB33-6542-B080-F83155658128}" destId="{B7E7A63B-DD1A-1A45-8F88-7DDDD005AED1}" srcOrd="0" destOrd="0" presId="urn:microsoft.com/office/officeart/2005/8/layout/orgChart1"/>
    <dgm:cxn modelId="{92B6C776-2518-4ADA-9F72-F9DAA6ABEFBC}" type="presOf" srcId="{DF73661B-0ABD-1F47-BCDD-54884CB20443}" destId="{543A07B5-03A7-EA4F-8D02-425AB92C46FE}" srcOrd="1" destOrd="0" presId="urn:microsoft.com/office/officeart/2005/8/layout/orgChart1"/>
    <dgm:cxn modelId="{E1AFF657-6F9F-9448-82B5-11A3678F9276}" srcId="{33F28393-7708-6B4B-8328-884836E43A40}" destId="{4D1ABB8C-856C-CC4C-AFBE-595D2C84C3C5}" srcOrd="0" destOrd="0" parTransId="{91477B71-C063-994F-A44F-B3F6CC1DF303}" sibTransId="{49031828-1C41-7F42-B3BB-AB5F47659C75}"/>
    <dgm:cxn modelId="{75BDA05A-DF44-4D7F-ADA7-2FE5F0F52DC4}" type="presOf" srcId="{A1A4E1DE-770B-CE4A-8173-5E7A5654A7BD}" destId="{2A2DE897-FF2D-E649-8F96-AEC5CB68FA16}" srcOrd="1" destOrd="0" presId="urn:microsoft.com/office/officeart/2005/8/layout/orgChart1"/>
    <dgm:cxn modelId="{B7FE3C7F-2EC5-4525-BC7A-0CC6BEB1B7D4}" type="presOf" srcId="{9C8133D0-03A1-2D43-B7C4-E817F775AA59}" destId="{29BAF81E-E758-A34C-83DF-2330EDE9DBF7}" srcOrd="0" destOrd="0" presId="urn:microsoft.com/office/officeart/2005/8/layout/orgChart1"/>
    <dgm:cxn modelId="{243B8780-09DE-42E2-A775-388A9EBEACE1}" type="presOf" srcId="{33F28393-7708-6B4B-8328-884836E43A40}" destId="{DF738400-2E0E-5C4C-9453-190549AB2B95}" srcOrd="0" destOrd="0" presId="urn:microsoft.com/office/officeart/2005/8/layout/orgChart1"/>
    <dgm:cxn modelId="{5B83C588-A8F5-4CC9-AA63-700C4ADA0A8E}" type="presOf" srcId="{9C8133D0-03A1-2D43-B7C4-E817F775AA59}" destId="{2F895655-2F66-8E44-A097-01E768DB1136}" srcOrd="1" destOrd="0" presId="urn:microsoft.com/office/officeart/2005/8/layout/orgChart1"/>
    <dgm:cxn modelId="{7F539794-86C1-415F-B6DC-13A5EA4A3173}" type="presOf" srcId="{30D360F5-C487-ED47-8C73-47C6F53090EE}" destId="{39376C3D-0602-8744-B7E9-3B43E0B4015A}" srcOrd="0" destOrd="0" presId="urn:microsoft.com/office/officeart/2005/8/layout/orgChart1"/>
    <dgm:cxn modelId="{F73D7196-7543-AF44-B73C-1E741ED6362B}" srcId="{59BCA74F-51D6-0548-B096-6538C289ED4F}" destId="{4E1ADC0D-B6FC-C44F-AD4F-36961A417996}" srcOrd="0" destOrd="0" parTransId="{E437629F-B7A8-8A4A-808B-032F6999F0E0}" sibTransId="{47A4F6F5-C376-B44A-9E83-B3410AC5FC42}"/>
    <dgm:cxn modelId="{D64DCC99-BD29-4199-84E5-EC8A6163DDA0}" type="presOf" srcId="{B3B00204-3DF2-8742-A6FE-2B4B45DEA61E}" destId="{3BF3035E-82C5-CD4E-BB62-A362FECA0871}" srcOrd="0" destOrd="0" presId="urn:microsoft.com/office/officeart/2005/8/layout/orgChart1"/>
    <dgm:cxn modelId="{A3DC1F9D-F234-B84E-AD52-E1E6D2F2446D}" srcId="{59BCA74F-51D6-0548-B096-6538C289ED4F}" destId="{D4E8C4AC-AFC9-2A4E-99CF-95EE39504BC2}" srcOrd="2" destOrd="0" parTransId="{E026760B-B585-104D-8F37-A72C807DCE39}" sibTransId="{9B1ECAF4-E7CA-E74E-B6CC-F097B06C4863}"/>
    <dgm:cxn modelId="{D18F2E9E-39D4-A248-B5D1-6C40E8630F67}" srcId="{33F28393-7708-6B4B-8328-884836E43A40}" destId="{4C5C355C-2687-5448-995F-4AB43EA93F21}" srcOrd="3" destOrd="0" parTransId="{FDB5B5F6-AE0C-2147-A57B-379655AA99BB}" sibTransId="{EAE18093-2DE9-BB4E-B6EF-342590A275E8}"/>
    <dgm:cxn modelId="{9AB736A0-AE6B-4C52-BEB5-BA32FC96AAF6}" type="presOf" srcId="{B06D87AB-B6C7-A74C-AA81-719090E7C077}" destId="{2BD2762B-2855-5946-BB6E-5BB24DC92878}" srcOrd="1" destOrd="0" presId="urn:microsoft.com/office/officeart/2005/8/layout/orgChart1"/>
    <dgm:cxn modelId="{D52B3DA5-9EB0-44FA-9C9A-BBD5AA29663A}" type="presOf" srcId="{59BCA74F-51D6-0548-B096-6538C289ED4F}" destId="{EA4EED69-7566-0A48-BE9F-D27E300BB722}" srcOrd="0" destOrd="0" presId="urn:microsoft.com/office/officeart/2005/8/layout/orgChart1"/>
    <dgm:cxn modelId="{FC2F4EA8-2F13-456C-8E7A-44F88B3FB5CB}" type="presOf" srcId="{4D1ABB8C-856C-CC4C-AFBE-595D2C84C3C5}" destId="{234070ED-1FAE-314E-9E9D-6BEAC96E0AB1}" srcOrd="0" destOrd="0" presId="urn:microsoft.com/office/officeart/2005/8/layout/orgChart1"/>
    <dgm:cxn modelId="{44DE8FA9-987B-5946-8731-94D100A66EEC}" srcId="{7CC25B50-AB68-AC44-8E2A-68D4B2B8B8A5}" destId="{DF73661B-0ABD-1F47-BCDD-54884CB20443}" srcOrd="0" destOrd="0" parTransId="{80AA0345-CE86-1A41-BF4B-7C538DFF5869}" sibTransId="{EC33DB7E-B255-B648-AEB6-770F2F226EFA}"/>
    <dgm:cxn modelId="{BC995BAE-C1B8-4CC5-95BB-0517B8D90BA0}" type="presOf" srcId="{E4C422A4-F793-3749-81D9-BE0C23005ABA}" destId="{61A334BC-301A-1940-9D84-5EE532C5A872}" srcOrd="0" destOrd="0" presId="urn:microsoft.com/office/officeart/2005/8/layout/orgChart1"/>
    <dgm:cxn modelId="{A03F41AF-8554-4CF0-9F06-4227ADD7946A}" type="presOf" srcId="{9ECF7595-ED97-D449-9CA0-8DC2388216B6}" destId="{E0659133-E92F-414C-B1EB-17B51033AA69}" srcOrd="0" destOrd="0" presId="urn:microsoft.com/office/officeart/2005/8/layout/orgChart1"/>
    <dgm:cxn modelId="{1BEAA6AF-40B0-49FA-A341-D123B12C0770}" type="presOf" srcId="{95F3B386-0F7B-584E-9B67-6534F5678E31}" destId="{64CC1050-2618-1241-9E3E-D2898A6BD0F6}" srcOrd="0" destOrd="0" presId="urn:microsoft.com/office/officeart/2005/8/layout/orgChart1"/>
    <dgm:cxn modelId="{E966A3BA-5811-487A-B754-1E9281707599}" type="presOf" srcId="{9790DEC8-5EE7-3F41-889F-50300161FAED}" destId="{6D7FC7A6-DEB2-5749-A040-A39A6EC4E0CA}" srcOrd="0" destOrd="0" presId="urn:microsoft.com/office/officeart/2005/8/layout/orgChart1"/>
    <dgm:cxn modelId="{2B92D5BC-1542-4CDE-BD68-65F9F971CE5D}" type="presOf" srcId="{6FD29EFB-5E28-F041-A844-0D52F7F4CA55}" destId="{3268113C-B03E-6B4C-A2F6-5A9E85C9C0E3}" srcOrd="1" destOrd="0" presId="urn:microsoft.com/office/officeart/2005/8/layout/orgChart1"/>
    <dgm:cxn modelId="{06A31AC2-9B59-492E-859C-604C805C1C9F}" type="presOf" srcId="{55639F47-328B-5A43-AAAF-1D3C9E48B12F}" destId="{0202B721-06CD-8A48-BF58-D53C0D0EA95B}" srcOrd="0" destOrd="0" presId="urn:microsoft.com/office/officeart/2005/8/layout/orgChart1"/>
    <dgm:cxn modelId="{C560BEC4-2FE2-4523-A5DF-D3F5C8857811}" type="presOf" srcId="{E677D14F-7207-EB4F-A052-BC9F94878BF8}" destId="{F0DA5D73-07FB-2D48-ACF6-4D9AF1A672EA}" srcOrd="0" destOrd="0" presId="urn:microsoft.com/office/officeart/2005/8/layout/orgChart1"/>
    <dgm:cxn modelId="{06F44CC5-80AA-4E55-8A34-1F86AF88F813}" type="presOf" srcId="{6FD29EFB-5E28-F041-A844-0D52F7F4CA55}" destId="{D6A5B59E-E7D1-D94D-AC01-51DFCCA52695}" srcOrd="0" destOrd="0" presId="urn:microsoft.com/office/officeart/2005/8/layout/orgChart1"/>
    <dgm:cxn modelId="{A9ECD6C6-E76F-CD43-97FB-3BFC2D819C70}" srcId="{7CC25B50-AB68-AC44-8E2A-68D4B2B8B8A5}" destId="{E677D14F-7207-EB4F-A052-BC9F94878BF8}" srcOrd="1" destOrd="0" parTransId="{209C3C5F-ED42-EA4C-9C23-4503C7450BE2}" sibTransId="{12C22060-872F-1544-B1C7-7FB0A62BA808}"/>
    <dgm:cxn modelId="{E82727CD-A2B9-DF4F-9E4D-9A4E8B9E9D38}" srcId="{55639F47-328B-5A43-AAAF-1D3C9E48B12F}" destId="{6FD29EFB-5E28-F041-A844-0D52F7F4CA55}" srcOrd="0" destOrd="0" parTransId="{DD053B47-F376-114A-B208-4C8520193481}" sibTransId="{4D90D4E8-9A1A-124A-9731-AC4B8FEA56AB}"/>
    <dgm:cxn modelId="{EBA800CF-32B6-45A4-A04D-6959550348E7}" type="presOf" srcId="{95F3B386-0F7B-584E-9B67-6534F5678E31}" destId="{0D1BCF03-B677-6C49-889B-F060D688877D}" srcOrd="1" destOrd="0" presId="urn:microsoft.com/office/officeart/2005/8/layout/orgChart1"/>
    <dgm:cxn modelId="{AE8A2CD4-2AD8-4900-A51F-F2362D40DE31}" type="presOf" srcId="{33F28393-7708-6B4B-8328-884836E43A40}" destId="{277D6A11-6D04-1948-A4B9-7C68E14BC127}" srcOrd="1" destOrd="0" presId="urn:microsoft.com/office/officeart/2005/8/layout/orgChart1"/>
    <dgm:cxn modelId="{F16D7DD7-1978-4D95-A5A9-47FD4AE628D5}" type="presOf" srcId="{E437629F-B7A8-8A4A-808B-032F6999F0E0}" destId="{9F7D924C-5679-4A4D-A8AD-BE71269E9AED}" srcOrd="0" destOrd="0" presId="urn:microsoft.com/office/officeart/2005/8/layout/orgChart1"/>
    <dgm:cxn modelId="{8A59DEE5-64A0-4612-9396-E60FAEA33C11}" type="presOf" srcId="{EAFC2502-6B93-6846-9E19-61BB127AB1E7}" destId="{513E21A0-DB5B-234B-8FA3-F5AF9331CB94}" srcOrd="0" destOrd="0" presId="urn:microsoft.com/office/officeart/2005/8/layout/orgChart1"/>
    <dgm:cxn modelId="{66E6B1E6-4EDA-4B08-8D10-28E83F6470A5}" type="presOf" srcId="{E3B9DB26-CCA8-B141-B564-F750C74DA6E5}" destId="{FB9B609C-EFA2-FC4C-A654-306DA64FFCA6}" srcOrd="0" destOrd="0" presId="urn:microsoft.com/office/officeart/2005/8/layout/orgChart1"/>
    <dgm:cxn modelId="{B8581BE7-5C7E-4A3B-895C-92511829E5D0}" type="presOf" srcId="{5B954BF4-FBFE-604E-9DD2-FDC42BE199C5}" destId="{3763E66D-2021-8E4F-A555-2B86043873E0}" srcOrd="0" destOrd="0" presId="urn:microsoft.com/office/officeart/2005/8/layout/orgChart1"/>
    <dgm:cxn modelId="{E8A239E7-C73E-A84B-8BD5-8AC86152A32F}" srcId="{E677D14F-7207-EB4F-A052-BC9F94878BF8}" destId="{B3B00204-3DF2-8742-A6FE-2B4B45DEA61E}" srcOrd="0" destOrd="0" parTransId="{3146B60E-FB33-6542-B080-F83155658128}" sibTransId="{E9307964-3D10-3F41-9926-EACF4302CCC1}"/>
    <dgm:cxn modelId="{F25B69E9-DF0C-C849-815B-CA06B65F63B8}" srcId="{6FD29EFB-5E28-F041-A844-0D52F7F4CA55}" destId="{95F3B386-0F7B-584E-9B67-6534F5678E31}" srcOrd="0" destOrd="0" parTransId="{18F81CDC-C6F7-5B4A-B8FA-4F210BCB3817}" sibTransId="{19CD2412-98DF-CF4C-B16E-444AD0C0A0EC}"/>
    <dgm:cxn modelId="{DA2660EA-2556-4A7B-B6EB-87E381754862}" type="presOf" srcId="{4E1ADC0D-B6FC-C44F-AD4F-36961A417996}" destId="{8F99CE56-C29D-9A4B-B889-F22DDB0732BC}" srcOrd="1" destOrd="0" presId="urn:microsoft.com/office/officeart/2005/8/layout/orgChart1"/>
    <dgm:cxn modelId="{A1A74AEC-EAB1-1E4C-9683-ACE6340EF0F1}" srcId="{E677D14F-7207-EB4F-A052-BC9F94878BF8}" destId="{A1A4E1DE-770B-CE4A-8173-5E7A5654A7BD}" srcOrd="2" destOrd="0" parTransId="{B8937475-9DD8-1846-BAAE-D01929FBD37D}" sibTransId="{63DC4636-1E00-9A42-A374-4C3DC8B4A59D}"/>
    <dgm:cxn modelId="{F30D03ED-36FD-407C-A41D-A51D2D1E7B86}" type="presOf" srcId="{775AA2E3-8FE8-D045-AA5F-406D49221C2D}" destId="{4F8A28F4-C501-F043-A172-E33EE4621DE2}" srcOrd="0" destOrd="0" presId="urn:microsoft.com/office/officeart/2005/8/layout/orgChart1"/>
    <dgm:cxn modelId="{D6DED3F5-219B-3443-9F5B-AEF1D413014A}" srcId="{6FD29EFB-5E28-F041-A844-0D52F7F4CA55}" destId="{33F28393-7708-6B4B-8328-884836E43A40}" srcOrd="1" destOrd="0" parTransId="{C4DF1AB0-47EB-7444-BF5D-252F8B1F3CAE}" sibTransId="{5EB42511-3EBF-4648-B08A-0A4C80511CC0}"/>
    <dgm:cxn modelId="{F44412F7-2D78-414F-9B6B-CA18B2FF0F69}" type="presOf" srcId="{7CC25B50-AB68-AC44-8E2A-68D4B2B8B8A5}" destId="{48848676-B1C3-854D-9046-5418D9065423}" srcOrd="0" destOrd="0" presId="urn:microsoft.com/office/officeart/2005/8/layout/orgChart1"/>
    <dgm:cxn modelId="{E26EBEF7-EB74-EA4B-AD68-75F87D02B02A}" srcId="{6FD29EFB-5E28-F041-A844-0D52F7F4CA55}" destId="{9ECF7595-ED97-D449-9CA0-8DC2388216B6}" srcOrd="3" destOrd="0" parTransId="{E3B9DB26-CCA8-B141-B564-F750C74DA6E5}" sibTransId="{CA5123A5-50D7-7648-AB69-E1FFEE70C33C}"/>
    <dgm:cxn modelId="{509C03FB-2535-3340-9349-F623030CBA34}" srcId="{33F28393-7708-6B4B-8328-884836E43A40}" destId="{7CC25B50-AB68-AC44-8E2A-68D4B2B8B8A5}" srcOrd="1" destOrd="0" parTransId="{9790DEC8-5EE7-3F41-889F-50300161FAED}" sibTransId="{200D02F1-6BF5-6F4F-8BC0-636B7807F1A3}"/>
    <dgm:cxn modelId="{BB82E308-0CB5-4A9F-8BA1-4D457B4F1D92}" type="presParOf" srcId="{0202B721-06CD-8A48-BF58-D53C0D0EA95B}" destId="{EBE1A97C-6F3A-5642-B150-BC61D01017C9}" srcOrd="0" destOrd="0" presId="urn:microsoft.com/office/officeart/2005/8/layout/orgChart1"/>
    <dgm:cxn modelId="{C0BCA9D7-FEAA-4F1A-8B84-42E8560EBE22}" type="presParOf" srcId="{EBE1A97C-6F3A-5642-B150-BC61D01017C9}" destId="{EDEF24BE-9147-EE44-88D0-EA0A33796092}" srcOrd="0" destOrd="0" presId="urn:microsoft.com/office/officeart/2005/8/layout/orgChart1"/>
    <dgm:cxn modelId="{CC762BD6-B6ED-4F55-BF06-D722B20421D4}" type="presParOf" srcId="{EDEF24BE-9147-EE44-88D0-EA0A33796092}" destId="{D6A5B59E-E7D1-D94D-AC01-51DFCCA52695}" srcOrd="0" destOrd="0" presId="urn:microsoft.com/office/officeart/2005/8/layout/orgChart1"/>
    <dgm:cxn modelId="{46AE171C-2FAE-4E70-B85A-A7C8C423B431}" type="presParOf" srcId="{EDEF24BE-9147-EE44-88D0-EA0A33796092}" destId="{3268113C-B03E-6B4C-A2F6-5A9E85C9C0E3}" srcOrd="1" destOrd="0" presId="urn:microsoft.com/office/officeart/2005/8/layout/orgChart1"/>
    <dgm:cxn modelId="{2C4553A9-D04A-4721-A17E-B5425E4EA5F1}" type="presParOf" srcId="{EBE1A97C-6F3A-5642-B150-BC61D01017C9}" destId="{DD94CA81-FC1B-7846-80AB-DAA594A4C718}" srcOrd="1" destOrd="0" presId="urn:microsoft.com/office/officeart/2005/8/layout/orgChart1"/>
    <dgm:cxn modelId="{9E5DF8F8-64CD-4D4E-B34C-593E66F055E4}" type="presParOf" srcId="{DD94CA81-FC1B-7846-80AB-DAA594A4C718}" destId="{27CB9EF3-4311-384F-AEA8-45F3BBC35E9D}" srcOrd="0" destOrd="0" presId="urn:microsoft.com/office/officeart/2005/8/layout/orgChart1"/>
    <dgm:cxn modelId="{45335962-69B7-48E7-9F8B-94CB4A9CBAE5}" type="presParOf" srcId="{DD94CA81-FC1B-7846-80AB-DAA594A4C718}" destId="{DAC79319-B58F-9B45-93D6-097A82B1ECAD}" srcOrd="1" destOrd="0" presId="urn:microsoft.com/office/officeart/2005/8/layout/orgChart1"/>
    <dgm:cxn modelId="{AF1927A5-5731-4CAA-B9D1-2B4DED1D1AAC}" type="presParOf" srcId="{DAC79319-B58F-9B45-93D6-097A82B1ECAD}" destId="{DE10DC50-D861-4647-8CF4-B73DD3E5FE2B}" srcOrd="0" destOrd="0" presId="urn:microsoft.com/office/officeart/2005/8/layout/orgChart1"/>
    <dgm:cxn modelId="{70EE1E8D-8509-4A6E-84D1-0BB6D8F46A81}" type="presParOf" srcId="{DE10DC50-D861-4647-8CF4-B73DD3E5FE2B}" destId="{64CC1050-2618-1241-9E3E-D2898A6BD0F6}" srcOrd="0" destOrd="0" presId="urn:microsoft.com/office/officeart/2005/8/layout/orgChart1"/>
    <dgm:cxn modelId="{9FE9B0CC-28A4-4BB7-B478-3CBA35F53817}" type="presParOf" srcId="{DE10DC50-D861-4647-8CF4-B73DD3E5FE2B}" destId="{0D1BCF03-B677-6C49-889B-F060D688877D}" srcOrd="1" destOrd="0" presId="urn:microsoft.com/office/officeart/2005/8/layout/orgChart1"/>
    <dgm:cxn modelId="{C94EB28F-6D96-4BDE-9A0D-38CC930009C3}" type="presParOf" srcId="{DAC79319-B58F-9B45-93D6-097A82B1ECAD}" destId="{B9639DBE-9BA7-C849-AB24-8B087043ECA7}" srcOrd="1" destOrd="0" presId="urn:microsoft.com/office/officeart/2005/8/layout/orgChart1"/>
    <dgm:cxn modelId="{DCCB7E4F-C0E4-4669-B56E-A42203BD7E9A}" type="presParOf" srcId="{DAC79319-B58F-9B45-93D6-097A82B1ECAD}" destId="{EABB6A91-5205-C543-94BB-0B1E55C7FDEF}" srcOrd="2" destOrd="0" presId="urn:microsoft.com/office/officeart/2005/8/layout/orgChart1"/>
    <dgm:cxn modelId="{E836EA7E-374D-4018-BD68-DCFF9201F22D}" type="presParOf" srcId="{DD94CA81-FC1B-7846-80AB-DAA594A4C718}" destId="{5AE9F8AD-978E-2844-8D1D-9537CAA3373B}" srcOrd="2" destOrd="0" presId="urn:microsoft.com/office/officeart/2005/8/layout/orgChart1"/>
    <dgm:cxn modelId="{4CF9188F-EEC3-4C8A-B535-53A7ABFF608C}" type="presParOf" srcId="{DD94CA81-FC1B-7846-80AB-DAA594A4C718}" destId="{1E98C547-1637-6B44-AE3A-A62AECFB8576}" srcOrd="3" destOrd="0" presId="urn:microsoft.com/office/officeart/2005/8/layout/orgChart1"/>
    <dgm:cxn modelId="{63051167-D442-4C29-B32E-3FCCADC4BA23}" type="presParOf" srcId="{1E98C547-1637-6B44-AE3A-A62AECFB8576}" destId="{E709630D-A25E-EA4A-A9F2-5B10917A9022}" srcOrd="0" destOrd="0" presId="urn:microsoft.com/office/officeart/2005/8/layout/orgChart1"/>
    <dgm:cxn modelId="{7BDDF519-B276-471C-8FB8-0F91E6A2D158}" type="presParOf" srcId="{E709630D-A25E-EA4A-A9F2-5B10917A9022}" destId="{DF738400-2E0E-5C4C-9453-190549AB2B95}" srcOrd="0" destOrd="0" presId="urn:microsoft.com/office/officeart/2005/8/layout/orgChart1"/>
    <dgm:cxn modelId="{7499C643-B3F3-41B5-9FC2-D0C33F0AC2EB}" type="presParOf" srcId="{E709630D-A25E-EA4A-A9F2-5B10917A9022}" destId="{277D6A11-6D04-1948-A4B9-7C68E14BC127}" srcOrd="1" destOrd="0" presId="urn:microsoft.com/office/officeart/2005/8/layout/orgChart1"/>
    <dgm:cxn modelId="{FBF9EB03-2705-45A5-9F2D-D6B2ACD91488}" type="presParOf" srcId="{1E98C547-1637-6B44-AE3A-A62AECFB8576}" destId="{796E4EC8-03AE-8B46-953E-4B69926E0A2C}" srcOrd="1" destOrd="0" presId="urn:microsoft.com/office/officeart/2005/8/layout/orgChart1"/>
    <dgm:cxn modelId="{75F1ADE1-5E25-405E-98E2-CA6EB6CD974F}" type="presParOf" srcId="{796E4EC8-03AE-8B46-953E-4B69926E0A2C}" destId="{B6015E1B-3F2F-4648-A4B6-8FE64ACB0174}" srcOrd="0" destOrd="0" presId="urn:microsoft.com/office/officeart/2005/8/layout/orgChart1"/>
    <dgm:cxn modelId="{A9714069-2A61-49B9-BB3A-DDD47FA08CF4}" type="presParOf" srcId="{796E4EC8-03AE-8B46-953E-4B69926E0A2C}" destId="{DADF3063-7BD2-224E-91C5-2F2A85A1F572}" srcOrd="1" destOrd="0" presId="urn:microsoft.com/office/officeart/2005/8/layout/orgChart1"/>
    <dgm:cxn modelId="{2CB8780B-8319-4C00-A368-F1AE9FBBD3FB}" type="presParOf" srcId="{DADF3063-7BD2-224E-91C5-2F2A85A1F572}" destId="{BBE2D86A-E989-F541-9404-A52ED73463C5}" srcOrd="0" destOrd="0" presId="urn:microsoft.com/office/officeart/2005/8/layout/orgChart1"/>
    <dgm:cxn modelId="{CB301200-26B8-4A90-9BA0-C2361840B2BD}" type="presParOf" srcId="{BBE2D86A-E989-F541-9404-A52ED73463C5}" destId="{234070ED-1FAE-314E-9E9D-6BEAC96E0AB1}" srcOrd="0" destOrd="0" presId="urn:microsoft.com/office/officeart/2005/8/layout/orgChart1"/>
    <dgm:cxn modelId="{FC0DC119-C530-4F95-8287-AF80AA6FDDEB}" type="presParOf" srcId="{BBE2D86A-E989-F541-9404-A52ED73463C5}" destId="{7785DD94-9B3A-A248-A3AF-712E1E1DFB6D}" srcOrd="1" destOrd="0" presId="urn:microsoft.com/office/officeart/2005/8/layout/orgChart1"/>
    <dgm:cxn modelId="{DCF0D0E7-C7E3-48EA-AC80-37D652275767}" type="presParOf" srcId="{DADF3063-7BD2-224E-91C5-2F2A85A1F572}" destId="{EE1C02D3-E2A1-634B-990C-FCE82D25EE1B}" srcOrd="1" destOrd="0" presId="urn:microsoft.com/office/officeart/2005/8/layout/orgChart1"/>
    <dgm:cxn modelId="{D3523484-0853-4545-8BC2-C85CBE99B05C}" type="presParOf" srcId="{DADF3063-7BD2-224E-91C5-2F2A85A1F572}" destId="{3C91ADD9-CEB6-D643-9B40-A571610850FA}" srcOrd="2" destOrd="0" presId="urn:microsoft.com/office/officeart/2005/8/layout/orgChart1"/>
    <dgm:cxn modelId="{1796D6A5-95FB-40B5-8264-563629D2CA17}" type="presParOf" srcId="{796E4EC8-03AE-8B46-953E-4B69926E0A2C}" destId="{6D7FC7A6-DEB2-5749-A040-A39A6EC4E0CA}" srcOrd="2" destOrd="0" presId="urn:microsoft.com/office/officeart/2005/8/layout/orgChart1"/>
    <dgm:cxn modelId="{BC1EEA81-8179-4F2F-8AE2-DE9A20608AB8}" type="presParOf" srcId="{796E4EC8-03AE-8B46-953E-4B69926E0A2C}" destId="{404E7C92-ACA2-314D-8515-F9414E5A408D}" srcOrd="3" destOrd="0" presId="urn:microsoft.com/office/officeart/2005/8/layout/orgChart1"/>
    <dgm:cxn modelId="{0DC85417-49BB-499A-8375-FA6D30272B98}" type="presParOf" srcId="{404E7C92-ACA2-314D-8515-F9414E5A408D}" destId="{391B120F-DE7F-A54D-BE05-7351DDE1683E}" srcOrd="0" destOrd="0" presId="urn:microsoft.com/office/officeart/2005/8/layout/orgChart1"/>
    <dgm:cxn modelId="{5ECA50D4-4B5B-45E1-898C-9479C13B1BAD}" type="presParOf" srcId="{391B120F-DE7F-A54D-BE05-7351DDE1683E}" destId="{48848676-B1C3-854D-9046-5418D9065423}" srcOrd="0" destOrd="0" presId="urn:microsoft.com/office/officeart/2005/8/layout/orgChart1"/>
    <dgm:cxn modelId="{D06F82BB-B8A2-4D82-8AA1-209897DD9D7A}" type="presParOf" srcId="{391B120F-DE7F-A54D-BE05-7351DDE1683E}" destId="{12757A5D-5591-6D4B-8F20-0054AA0436B8}" srcOrd="1" destOrd="0" presId="urn:microsoft.com/office/officeart/2005/8/layout/orgChart1"/>
    <dgm:cxn modelId="{24844DF4-4F13-47B0-B763-A20D271E90D5}" type="presParOf" srcId="{404E7C92-ACA2-314D-8515-F9414E5A408D}" destId="{1485122A-204F-344F-9229-30CF80761841}" srcOrd="1" destOrd="0" presId="urn:microsoft.com/office/officeart/2005/8/layout/orgChart1"/>
    <dgm:cxn modelId="{76CB8373-4B6F-4F4B-889D-BE095C3762E0}" type="presParOf" srcId="{1485122A-204F-344F-9229-30CF80761841}" destId="{23774426-A79C-734E-87F2-B5FF66CFF5AE}" srcOrd="0" destOrd="0" presId="urn:microsoft.com/office/officeart/2005/8/layout/orgChart1"/>
    <dgm:cxn modelId="{31E8BEBB-F55D-42D5-9D86-CD9833E0459E}" type="presParOf" srcId="{1485122A-204F-344F-9229-30CF80761841}" destId="{4D5EDFC5-89F3-FB4A-897F-EC07F9D22053}" srcOrd="1" destOrd="0" presId="urn:microsoft.com/office/officeart/2005/8/layout/orgChart1"/>
    <dgm:cxn modelId="{49C707C6-AD76-4B74-94AD-437FB62ADAE7}" type="presParOf" srcId="{4D5EDFC5-89F3-FB4A-897F-EC07F9D22053}" destId="{F62E4F2D-35F3-3F48-B758-27C64D9B0DC7}" srcOrd="0" destOrd="0" presId="urn:microsoft.com/office/officeart/2005/8/layout/orgChart1"/>
    <dgm:cxn modelId="{9F612D1A-0EAE-4A45-8D7E-F16B59E48481}" type="presParOf" srcId="{F62E4F2D-35F3-3F48-B758-27C64D9B0DC7}" destId="{0A91E979-0751-5E49-970B-684521A44AB0}" srcOrd="0" destOrd="0" presId="urn:microsoft.com/office/officeart/2005/8/layout/orgChart1"/>
    <dgm:cxn modelId="{6186C40F-7C91-4AF6-849B-16306D53E4D7}" type="presParOf" srcId="{F62E4F2D-35F3-3F48-B758-27C64D9B0DC7}" destId="{543A07B5-03A7-EA4F-8D02-425AB92C46FE}" srcOrd="1" destOrd="0" presId="urn:microsoft.com/office/officeart/2005/8/layout/orgChart1"/>
    <dgm:cxn modelId="{CC0F028C-9F23-46BA-B5D6-DC821D61130C}" type="presParOf" srcId="{4D5EDFC5-89F3-FB4A-897F-EC07F9D22053}" destId="{9E862E4E-1FB0-F040-B3AD-BBD9838A0C93}" srcOrd="1" destOrd="0" presId="urn:microsoft.com/office/officeart/2005/8/layout/orgChart1"/>
    <dgm:cxn modelId="{0C2915A4-6E22-4F8E-BF20-EBF0D44AF20F}" type="presParOf" srcId="{4D5EDFC5-89F3-FB4A-897F-EC07F9D22053}" destId="{AF251DE8-0DF9-5F4B-AFD4-FC8F3D872FA4}" srcOrd="2" destOrd="0" presId="urn:microsoft.com/office/officeart/2005/8/layout/orgChart1"/>
    <dgm:cxn modelId="{D51BC70A-7188-4839-AB48-849755DCB0F6}" type="presParOf" srcId="{1485122A-204F-344F-9229-30CF80761841}" destId="{607943E6-94F1-F14E-BDAB-B5D2985A345E}" srcOrd="2" destOrd="0" presId="urn:microsoft.com/office/officeart/2005/8/layout/orgChart1"/>
    <dgm:cxn modelId="{2155F42A-EDD9-4FE5-B28D-C603414CC69F}" type="presParOf" srcId="{1485122A-204F-344F-9229-30CF80761841}" destId="{AE1D4F79-C075-1945-B620-28D886AEA3BC}" srcOrd="3" destOrd="0" presId="urn:microsoft.com/office/officeart/2005/8/layout/orgChart1"/>
    <dgm:cxn modelId="{EB6C6484-78BA-44C1-B208-BD33F6625C73}" type="presParOf" srcId="{AE1D4F79-C075-1945-B620-28D886AEA3BC}" destId="{F8456C03-6466-124B-99AA-70A978718025}" srcOrd="0" destOrd="0" presId="urn:microsoft.com/office/officeart/2005/8/layout/orgChart1"/>
    <dgm:cxn modelId="{D13F91E6-0CB7-4618-A6F3-F13A575D5E52}" type="presParOf" srcId="{F8456C03-6466-124B-99AA-70A978718025}" destId="{F0DA5D73-07FB-2D48-ACF6-4D9AF1A672EA}" srcOrd="0" destOrd="0" presId="urn:microsoft.com/office/officeart/2005/8/layout/orgChart1"/>
    <dgm:cxn modelId="{15E9FA3F-7D98-40E2-874E-3E61437DBBBF}" type="presParOf" srcId="{F8456C03-6466-124B-99AA-70A978718025}" destId="{4AEC4A40-3FD9-AD4F-A753-A955707D56AA}" srcOrd="1" destOrd="0" presId="urn:microsoft.com/office/officeart/2005/8/layout/orgChart1"/>
    <dgm:cxn modelId="{EAB6E3BC-332A-4B09-B342-FE3BC4ABD735}" type="presParOf" srcId="{AE1D4F79-C075-1945-B620-28D886AEA3BC}" destId="{B2519447-D8D4-6A4D-8ADD-CA3841BE9D22}" srcOrd="1" destOrd="0" presId="urn:microsoft.com/office/officeart/2005/8/layout/orgChart1"/>
    <dgm:cxn modelId="{DA7F7B33-6E81-4248-B188-EAC85CAE077F}" type="presParOf" srcId="{B2519447-D8D4-6A4D-8ADD-CA3841BE9D22}" destId="{B7E7A63B-DD1A-1A45-8F88-7DDDD005AED1}" srcOrd="0" destOrd="0" presId="urn:microsoft.com/office/officeart/2005/8/layout/orgChart1"/>
    <dgm:cxn modelId="{4FD4F928-FBAE-4390-BB34-36F10C9E42CB}" type="presParOf" srcId="{B2519447-D8D4-6A4D-8ADD-CA3841BE9D22}" destId="{B81BB1F7-4FF4-3A48-AC06-1A09FB64B7F0}" srcOrd="1" destOrd="0" presId="urn:microsoft.com/office/officeart/2005/8/layout/orgChart1"/>
    <dgm:cxn modelId="{D8A1E8BF-357E-48FC-A2CC-50DCB0F9719E}" type="presParOf" srcId="{B81BB1F7-4FF4-3A48-AC06-1A09FB64B7F0}" destId="{4728924F-4D88-4147-900C-A053ABAA0BC3}" srcOrd="0" destOrd="0" presId="urn:microsoft.com/office/officeart/2005/8/layout/orgChart1"/>
    <dgm:cxn modelId="{FF7C378A-DCEE-44E0-AB8D-1A4510A71280}" type="presParOf" srcId="{4728924F-4D88-4147-900C-A053ABAA0BC3}" destId="{3BF3035E-82C5-CD4E-BB62-A362FECA0871}" srcOrd="0" destOrd="0" presId="urn:microsoft.com/office/officeart/2005/8/layout/orgChart1"/>
    <dgm:cxn modelId="{B6E95963-7F91-43C7-A1C0-FA5A64DB9B13}" type="presParOf" srcId="{4728924F-4D88-4147-900C-A053ABAA0BC3}" destId="{156E60CF-4157-4049-9E35-92DF31DC8F90}" srcOrd="1" destOrd="0" presId="urn:microsoft.com/office/officeart/2005/8/layout/orgChart1"/>
    <dgm:cxn modelId="{0B213CAE-9B5C-451B-B5EC-2E595C49399A}" type="presParOf" srcId="{B81BB1F7-4FF4-3A48-AC06-1A09FB64B7F0}" destId="{5A5AACD0-3C20-F04B-BDCB-3E116E4537C4}" srcOrd="1" destOrd="0" presId="urn:microsoft.com/office/officeart/2005/8/layout/orgChart1"/>
    <dgm:cxn modelId="{0AE9DAD1-613E-43BA-BA40-AE42A40B0365}" type="presParOf" srcId="{B81BB1F7-4FF4-3A48-AC06-1A09FB64B7F0}" destId="{0DC7AD14-57DB-FC40-9E5E-E762E9031A68}" srcOrd="2" destOrd="0" presId="urn:microsoft.com/office/officeart/2005/8/layout/orgChart1"/>
    <dgm:cxn modelId="{C4A349DF-00AA-4213-8AE5-0C219DFED439}" type="presParOf" srcId="{B2519447-D8D4-6A4D-8ADD-CA3841BE9D22}" destId="{4F8A28F4-C501-F043-A172-E33EE4621DE2}" srcOrd="2" destOrd="0" presId="urn:microsoft.com/office/officeart/2005/8/layout/orgChart1"/>
    <dgm:cxn modelId="{319777D5-9DB5-4F04-9B98-C6B4CC60840E}" type="presParOf" srcId="{B2519447-D8D4-6A4D-8ADD-CA3841BE9D22}" destId="{5F1F22EA-436E-0F45-B62F-DD6F6EBF99DB}" srcOrd="3" destOrd="0" presId="urn:microsoft.com/office/officeart/2005/8/layout/orgChart1"/>
    <dgm:cxn modelId="{EE3FF04C-AF13-490D-AFD2-6F78336FECBF}" type="presParOf" srcId="{5F1F22EA-436E-0F45-B62F-DD6F6EBF99DB}" destId="{9B1A43D5-AD2E-4E47-9E6E-ABAB6303B1F9}" srcOrd="0" destOrd="0" presId="urn:microsoft.com/office/officeart/2005/8/layout/orgChart1"/>
    <dgm:cxn modelId="{25A85D2A-4727-47C3-AEED-D5E8C230FB1D}" type="presParOf" srcId="{9B1A43D5-AD2E-4E47-9E6E-ABAB6303B1F9}" destId="{EA4EED69-7566-0A48-BE9F-D27E300BB722}" srcOrd="0" destOrd="0" presId="urn:microsoft.com/office/officeart/2005/8/layout/orgChart1"/>
    <dgm:cxn modelId="{BD02571A-BD6C-41B5-B51B-B58126253A55}" type="presParOf" srcId="{9B1A43D5-AD2E-4E47-9E6E-ABAB6303B1F9}" destId="{86BB8B4A-41FB-CB4F-8BB1-09DCD002D9B6}" srcOrd="1" destOrd="0" presId="urn:microsoft.com/office/officeart/2005/8/layout/orgChart1"/>
    <dgm:cxn modelId="{46096DE9-2871-4D3D-8797-8FFDF78606BB}" type="presParOf" srcId="{5F1F22EA-436E-0F45-B62F-DD6F6EBF99DB}" destId="{DE4A8097-A4CA-F946-B9FA-42E8C1EABB1F}" srcOrd="1" destOrd="0" presId="urn:microsoft.com/office/officeart/2005/8/layout/orgChart1"/>
    <dgm:cxn modelId="{7F10E4E9-E26F-4721-9760-AC01D06F4844}" type="presParOf" srcId="{DE4A8097-A4CA-F946-B9FA-42E8C1EABB1F}" destId="{9F7D924C-5679-4A4D-A8AD-BE71269E9AED}" srcOrd="0" destOrd="0" presId="urn:microsoft.com/office/officeart/2005/8/layout/orgChart1"/>
    <dgm:cxn modelId="{13032E88-71CD-4AB9-96A6-FFC1E7C4506E}" type="presParOf" srcId="{DE4A8097-A4CA-F946-B9FA-42E8C1EABB1F}" destId="{EF87A5F9-4593-5E42-B8CA-C331072DE09A}" srcOrd="1" destOrd="0" presId="urn:microsoft.com/office/officeart/2005/8/layout/orgChart1"/>
    <dgm:cxn modelId="{EDF73BF2-AC94-48C1-806D-DA29427FF7D9}" type="presParOf" srcId="{EF87A5F9-4593-5E42-B8CA-C331072DE09A}" destId="{8290F6F9-ECF9-0945-987D-1AF4373F063D}" srcOrd="0" destOrd="0" presId="urn:microsoft.com/office/officeart/2005/8/layout/orgChart1"/>
    <dgm:cxn modelId="{CC017A13-1553-41B1-B60B-953F3EBDEDFC}" type="presParOf" srcId="{8290F6F9-ECF9-0945-987D-1AF4373F063D}" destId="{C0ABE379-1928-3D4E-9843-F574C7E13C2B}" srcOrd="0" destOrd="0" presId="urn:microsoft.com/office/officeart/2005/8/layout/orgChart1"/>
    <dgm:cxn modelId="{5E27F1E5-AD40-434D-8BD8-3D5707E36891}" type="presParOf" srcId="{8290F6F9-ECF9-0945-987D-1AF4373F063D}" destId="{8F99CE56-C29D-9A4B-B889-F22DDB0732BC}" srcOrd="1" destOrd="0" presId="urn:microsoft.com/office/officeart/2005/8/layout/orgChart1"/>
    <dgm:cxn modelId="{1835CB9A-F21E-4C71-B08D-45BCBC4ED794}" type="presParOf" srcId="{EF87A5F9-4593-5E42-B8CA-C331072DE09A}" destId="{6A29AC2E-64ED-784C-9B5F-BD71EC5BAE79}" srcOrd="1" destOrd="0" presId="urn:microsoft.com/office/officeart/2005/8/layout/orgChart1"/>
    <dgm:cxn modelId="{6BD279D4-C6A1-42EF-9167-730A24086DB8}" type="presParOf" srcId="{EF87A5F9-4593-5E42-B8CA-C331072DE09A}" destId="{E78B7310-0C2D-234D-BC32-28D6E7C0A546}" srcOrd="2" destOrd="0" presId="urn:microsoft.com/office/officeart/2005/8/layout/orgChart1"/>
    <dgm:cxn modelId="{CC12864A-4040-42A6-8B59-31DF0FEDB95E}" type="presParOf" srcId="{DE4A8097-A4CA-F946-B9FA-42E8C1EABB1F}" destId="{39376C3D-0602-8744-B7E9-3B43E0B4015A}" srcOrd="2" destOrd="0" presId="urn:microsoft.com/office/officeart/2005/8/layout/orgChart1"/>
    <dgm:cxn modelId="{4B75020C-7A69-456B-A577-66C78B709A79}" type="presParOf" srcId="{DE4A8097-A4CA-F946-B9FA-42E8C1EABB1F}" destId="{6231027A-5F51-8A4E-B65B-615436DA90E3}" srcOrd="3" destOrd="0" presId="urn:microsoft.com/office/officeart/2005/8/layout/orgChart1"/>
    <dgm:cxn modelId="{2700FA55-A9B5-4EA3-915A-3C36758950C2}" type="presParOf" srcId="{6231027A-5F51-8A4E-B65B-615436DA90E3}" destId="{DFD5378A-D509-EB4E-9490-67A0757FE843}" srcOrd="0" destOrd="0" presId="urn:microsoft.com/office/officeart/2005/8/layout/orgChart1"/>
    <dgm:cxn modelId="{01546428-6F70-401C-AB75-45ADB4FFBC48}" type="presParOf" srcId="{DFD5378A-D509-EB4E-9490-67A0757FE843}" destId="{639F44FD-CE58-6042-8B98-E4B76E6D6BF1}" srcOrd="0" destOrd="0" presId="urn:microsoft.com/office/officeart/2005/8/layout/orgChart1"/>
    <dgm:cxn modelId="{0E0721FE-A453-4C09-8FE3-4A69AB635BA8}" type="presParOf" srcId="{DFD5378A-D509-EB4E-9490-67A0757FE843}" destId="{BD97B227-314B-1C45-975B-4975AE1C42BA}" srcOrd="1" destOrd="0" presId="urn:microsoft.com/office/officeart/2005/8/layout/orgChart1"/>
    <dgm:cxn modelId="{849DA6B0-2485-47BC-ABD2-794B4D08CA15}" type="presParOf" srcId="{6231027A-5F51-8A4E-B65B-615436DA90E3}" destId="{17B6C757-5085-3D43-B71B-8C311E292C85}" srcOrd="1" destOrd="0" presId="urn:microsoft.com/office/officeart/2005/8/layout/orgChart1"/>
    <dgm:cxn modelId="{B4067DA2-4C11-477E-8C7F-678DEE50637F}" type="presParOf" srcId="{6231027A-5F51-8A4E-B65B-615436DA90E3}" destId="{C227A836-DD42-8440-BB58-0FE83791C2FC}" srcOrd="2" destOrd="0" presId="urn:microsoft.com/office/officeart/2005/8/layout/orgChart1"/>
    <dgm:cxn modelId="{9EA1917C-59B7-45F9-9920-8431B9B25F9C}" type="presParOf" srcId="{DE4A8097-A4CA-F946-B9FA-42E8C1EABB1F}" destId="{451BBF9E-869C-D844-AB8E-3D4BBF06BB36}" srcOrd="4" destOrd="0" presId="urn:microsoft.com/office/officeart/2005/8/layout/orgChart1"/>
    <dgm:cxn modelId="{328A3CA6-E4AA-409F-B8BF-8DB5A3C2A10D}" type="presParOf" srcId="{DE4A8097-A4CA-F946-B9FA-42E8C1EABB1F}" destId="{2F0DA56B-A22D-E145-8681-A93EC3C43886}" srcOrd="5" destOrd="0" presId="urn:microsoft.com/office/officeart/2005/8/layout/orgChart1"/>
    <dgm:cxn modelId="{214A7920-5890-4D8A-ABF4-90451DBCEB07}" type="presParOf" srcId="{2F0DA56B-A22D-E145-8681-A93EC3C43886}" destId="{045E4502-929E-C549-9D38-C5195FA8C037}" srcOrd="0" destOrd="0" presId="urn:microsoft.com/office/officeart/2005/8/layout/orgChart1"/>
    <dgm:cxn modelId="{5291C71A-F28F-4FBC-8DB8-6025BB2EF901}" type="presParOf" srcId="{045E4502-929E-C549-9D38-C5195FA8C037}" destId="{6D713403-2A42-F94D-AC7E-B533AF1C06DC}" srcOrd="0" destOrd="0" presId="urn:microsoft.com/office/officeart/2005/8/layout/orgChart1"/>
    <dgm:cxn modelId="{8D46B3B7-F553-4C13-872E-3F5E059F71F5}" type="presParOf" srcId="{045E4502-929E-C549-9D38-C5195FA8C037}" destId="{4AB9AE1F-4082-164D-9B7C-00EAAB4EEAEF}" srcOrd="1" destOrd="0" presId="urn:microsoft.com/office/officeart/2005/8/layout/orgChart1"/>
    <dgm:cxn modelId="{27427DC3-7589-4C96-B6AD-6D38A9B61742}" type="presParOf" srcId="{2F0DA56B-A22D-E145-8681-A93EC3C43886}" destId="{8976D474-485C-0E47-BE0C-AD99CE0BA6A6}" srcOrd="1" destOrd="0" presId="urn:microsoft.com/office/officeart/2005/8/layout/orgChart1"/>
    <dgm:cxn modelId="{F505E30E-8719-426B-8B9D-5D2AB8AB1C62}" type="presParOf" srcId="{2F0DA56B-A22D-E145-8681-A93EC3C43886}" destId="{1DD28997-5BCF-374B-81C5-DDB1A04962DB}" srcOrd="2" destOrd="0" presId="urn:microsoft.com/office/officeart/2005/8/layout/orgChart1"/>
    <dgm:cxn modelId="{A68C0785-5BE4-4E91-AF41-0227B3D05083}" type="presParOf" srcId="{5F1F22EA-436E-0F45-B62F-DD6F6EBF99DB}" destId="{08C0B761-A68B-DF4F-9ABF-9194095CF62A}" srcOrd="2" destOrd="0" presId="urn:microsoft.com/office/officeart/2005/8/layout/orgChart1"/>
    <dgm:cxn modelId="{FAF68C58-D99A-4ED1-A5C5-A6F1B4A58203}" type="presParOf" srcId="{B2519447-D8D4-6A4D-8ADD-CA3841BE9D22}" destId="{91ADF760-34E8-A348-9E59-F800B0B7D804}" srcOrd="4" destOrd="0" presId="urn:microsoft.com/office/officeart/2005/8/layout/orgChart1"/>
    <dgm:cxn modelId="{D3181C31-DD89-4586-A5BE-0906E423E9F9}" type="presParOf" srcId="{B2519447-D8D4-6A4D-8ADD-CA3841BE9D22}" destId="{2F2A6F08-73A6-7941-A6C2-389827C15078}" srcOrd="5" destOrd="0" presId="urn:microsoft.com/office/officeart/2005/8/layout/orgChart1"/>
    <dgm:cxn modelId="{3AB57495-21F8-4631-A95A-DBA8D663EE9B}" type="presParOf" srcId="{2F2A6F08-73A6-7941-A6C2-389827C15078}" destId="{AA32E834-7529-674C-9F5C-0F804107CF43}" srcOrd="0" destOrd="0" presId="urn:microsoft.com/office/officeart/2005/8/layout/orgChart1"/>
    <dgm:cxn modelId="{490679E1-0289-4FC8-8038-03F410163F89}" type="presParOf" srcId="{AA32E834-7529-674C-9F5C-0F804107CF43}" destId="{7C9EE509-CE32-6C4B-82EB-BC08BCB3E5C7}" srcOrd="0" destOrd="0" presId="urn:microsoft.com/office/officeart/2005/8/layout/orgChart1"/>
    <dgm:cxn modelId="{DDA3AA4F-2E51-4A9A-93FE-19D75BE73EA6}" type="presParOf" srcId="{AA32E834-7529-674C-9F5C-0F804107CF43}" destId="{2A2DE897-FF2D-E649-8F96-AEC5CB68FA16}" srcOrd="1" destOrd="0" presId="urn:microsoft.com/office/officeart/2005/8/layout/orgChart1"/>
    <dgm:cxn modelId="{1690A4FC-A989-4F7A-8178-9A255DAE97C4}" type="presParOf" srcId="{2F2A6F08-73A6-7941-A6C2-389827C15078}" destId="{27DC9A15-00F5-0444-8B73-284785B37604}" srcOrd="1" destOrd="0" presId="urn:microsoft.com/office/officeart/2005/8/layout/orgChart1"/>
    <dgm:cxn modelId="{00350D36-4ED1-46E0-ACD0-F24DE9C2E84C}" type="presParOf" srcId="{2F2A6F08-73A6-7941-A6C2-389827C15078}" destId="{AF0CCA35-F843-754E-862F-3D5AB0026709}" srcOrd="2" destOrd="0" presId="urn:microsoft.com/office/officeart/2005/8/layout/orgChart1"/>
    <dgm:cxn modelId="{2D6EEBE4-5691-4E81-9AE3-4249219C6211}" type="presParOf" srcId="{B2519447-D8D4-6A4D-8ADD-CA3841BE9D22}" destId="{1A5774A3-497B-B646-AAD1-350208DB7CEA}" srcOrd="6" destOrd="0" presId="urn:microsoft.com/office/officeart/2005/8/layout/orgChart1"/>
    <dgm:cxn modelId="{0296FD8A-F2AB-4877-8C4F-7080517BF1F4}" type="presParOf" srcId="{B2519447-D8D4-6A4D-8ADD-CA3841BE9D22}" destId="{68128913-9394-A94C-BF7E-27FFA9EB276E}" srcOrd="7" destOrd="0" presId="urn:microsoft.com/office/officeart/2005/8/layout/orgChart1"/>
    <dgm:cxn modelId="{B71090D5-EE7D-4BF5-8EEE-DBC5E77BEB29}" type="presParOf" srcId="{68128913-9394-A94C-BF7E-27FFA9EB276E}" destId="{22F1FFB7-2E70-2E49-83A3-CDC6036E5029}" srcOrd="0" destOrd="0" presId="urn:microsoft.com/office/officeart/2005/8/layout/orgChart1"/>
    <dgm:cxn modelId="{FCA13D45-29F9-4BAC-B48D-1EFF31B4A52B}" type="presParOf" srcId="{22F1FFB7-2E70-2E49-83A3-CDC6036E5029}" destId="{3763E66D-2021-8E4F-A555-2B86043873E0}" srcOrd="0" destOrd="0" presId="urn:microsoft.com/office/officeart/2005/8/layout/orgChart1"/>
    <dgm:cxn modelId="{884C744C-0E5F-4E96-B3EC-48D3B865F8CC}" type="presParOf" srcId="{22F1FFB7-2E70-2E49-83A3-CDC6036E5029}" destId="{B6B2873A-3F8E-9447-91C0-E42FA564691B}" srcOrd="1" destOrd="0" presId="urn:microsoft.com/office/officeart/2005/8/layout/orgChart1"/>
    <dgm:cxn modelId="{A0E922CE-68EB-4489-8529-B1B29DE1E636}" type="presParOf" srcId="{68128913-9394-A94C-BF7E-27FFA9EB276E}" destId="{ECE5588D-3553-0444-B20F-EF44976F477E}" srcOrd="1" destOrd="0" presId="urn:microsoft.com/office/officeart/2005/8/layout/orgChart1"/>
    <dgm:cxn modelId="{622858CE-FABA-4311-AFB4-EB4DE73BD97F}" type="presParOf" srcId="{68128913-9394-A94C-BF7E-27FFA9EB276E}" destId="{4DADAEBD-5694-4F4C-8B0C-032871BC7D69}" srcOrd="2" destOrd="0" presId="urn:microsoft.com/office/officeart/2005/8/layout/orgChart1"/>
    <dgm:cxn modelId="{AE5A5A47-3381-4623-A579-CF9D60381297}" type="presParOf" srcId="{AE1D4F79-C075-1945-B620-28D886AEA3BC}" destId="{3D5FE7D0-51E4-FF49-9D68-9A678121E6F3}" srcOrd="2" destOrd="0" presId="urn:microsoft.com/office/officeart/2005/8/layout/orgChart1"/>
    <dgm:cxn modelId="{C6590295-B4E2-4B47-9786-D71E4BDBD20F}" type="presParOf" srcId="{404E7C92-ACA2-314D-8515-F9414E5A408D}" destId="{B5FD1342-9863-5943-916A-49204C172AFF}" srcOrd="2" destOrd="0" presId="urn:microsoft.com/office/officeart/2005/8/layout/orgChart1"/>
    <dgm:cxn modelId="{256DB343-3E0C-422B-84A6-1604F543A74D}" type="presParOf" srcId="{796E4EC8-03AE-8B46-953E-4B69926E0A2C}" destId="{513E21A0-DB5B-234B-8FA3-F5AF9331CB94}" srcOrd="4" destOrd="0" presId="urn:microsoft.com/office/officeart/2005/8/layout/orgChart1"/>
    <dgm:cxn modelId="{A2E5E0F6-CFC9-40B4-82B2-D9CEA6C72961}" type="presParOf" srcId="{796E4EC8-03AE-8B46-953E-4B69926E0A2C}" destId="{58A2786D-6277-1C46-AE24-8932297346B4}" srcOrd="5" destOrd="0" presId="urn:microsoft.com/office/officeart/2005/8/layout/orgChart1"/>
    <dgm:cxn modelId="{F0E35B9E-734F-4EDB-90EF-D8EE3BF63578}" type="presParOf" srcId="{58A2786D-6277-1C46-AE24-8932297346B4}" destId="{5A165223-3B55-3B4A-813F-00E2B705779A}" srcOrd="0" destOrd="0" presId="urn:microsoft.com/office/officeart/2005/8/layout/orgChart1"/>
    <dgm:cxn modelId="{A2692FED-68B2-4247-ADC8-ADDEED51CAD0}" type="presParOf" srcId="{5A165223-3B55-3B4A-813F-00E2B705779A}" destId="{3EF14327-0241-604C-8B22-45530024F49C}" srcOrd="0" destOrd="0" presId="urn:microsoft.com/office/officeart/2005/8/layout/orgChart1"/>
    <dgm:cxn modelId="{EFF1F311-9C06-4CBF-9392-FF0B1687B0D6}" type="presParOf" srcId="{5A165223-3B55-3B4A-813F-00E2B705779A}" destId="{2BD2762B-2855-5946-BB6E-5BB24DC92878}" srcOrd="1" destOrd="0" presId="urn:microsoft.com/office/officeart/2005/8/layout/orgChart1"/>
    <dgm:cxn modelId="{CCE9CC99-F38C-44B0-BC30-83654B10F8B4}" type="presParOf" srcId="{58A2786D-6277-1C46-AE24-8932297346B4}" destId="{4CDC0894-6252-1A45-85DD-E84631CF1F94}" srcOrd="1" destOrd="0" presId="urn:microsoft.com/office/officeart/2005/8/layout/orgChart1"/>
    <dgm:cxn modelId="{BFDCAB89-FFE4-4883-8DFF-D88B8CD50D2F}" type="presParOf" srcId="{58A2786D-6277-1C46-AE24-8932297346B4}" destId="{FDF774DB-7A09-6149-BD18-9A09606038AA}" srcOrd="2" destOrd="0" presId="urn:microsoft.com/office/officeart/2005/8/layout/orgChart1"/>
    <dgm:cxn modelId="{3F8D8386-2087-4808-83E6-6E3A4B6378C0}" type="presParOf" srcId="{796E4EC8-03AE-8B46-953E-4B69926E0A2C}" destId="{46DF8127-B7E6-4E4F-BEEB-07DEF9406192}" srcOrd="6" destOrd="0" presId="urn:microsoft.com/office/officeart/2005/8/layout/orgChart1"/>
    <dgm:cxn modelId="{3424F452-09E0-441A-B450-CA2F27D08CDB}" type="presParOf" srcId="{796E4EC8-03AE-8B46-953E-4B69926E0A2C}" destId="{D01EFEB2-31FD-7C4C-8743-A1E6487F159C}" srcOrd="7" destOrd="0" presId="urn:microsoft.com/office/officeart/2005/8/layout/orgChart1"/>
    <dgm:cxn modelId="{D3DC81FF-DB02-454D-8EF3-A71C40166249}" type="presParOf" srcId="{D01EFEB2-31FD-7C4C-8743-A1E6487F159C}" destId="{B66C4AAE-A41C-4449-B8F6-F0F6E9588F29}" srcOrd="0" destOrd="0" presId="urn:microsoft.com/office/officeart/2005/8/layout/orgChart1"/>
    <dgm:cxn modelId="{D88294C8-0E3B-4043-8B84-3535576A1531}" type="presParOf" srcId="{B66C4AAE-A41C-4449-B8F6-F0F6E9588F29}" destId="{0C205E58-DADA-A049-A300-76750998D46B}" srcOrd="0" destOrd="0" presId="urn:microsoft.com/office/officeart/2005/8/layout/orgChart1"/>
    <dgm:cxn modelId="{C9C71369-2CB2-4C4C-885A-0CCE2B7D4B85}" type="presParOf" srcId="{B66C4AAE-A41C-4449-B8F6-F0F6E9588F29}" destId="{F5B12E85-09F8-1D44-BA16-1891E1B809CD}" srcOrd="1" destOrd="0" presId="urn:microsoft.com/office/officeart/2005/8/layout/orgChart1"/>
    <dgm:cxn modelId="{70EFA405-CFA8-401E-93D8-D57A1F578BA3}" type="presParOf" srcId="{D01EFEB2-31FD-7C4C-8743-A1E6487F159C}" destId="{D55787F3-9BE3-C34A-86D8-72CDE20F32C0}" srcOrd="1" destOrd="0" presId="urn:microsoft.com/office/officeart/2005/8/layout/orgChart1"/>
    <dgm:cxn modelId="{8C8ACEF2-D5A0-4F30-BA0A-1739F0ED10F9}" type="presParOf" srcId="{D01EFEB2-31FD-7C4C-8743-A1E6487F159C}" destId="{FB0F67AC-D4EB-B440-A104-3DEFC5D780BB}" srcOrd="2" destOrd="0" presId="urn:microsoft.com/office/officeart/2005/8/layout/orgChart1"/>
    <dgm:cxn modelId="{31A9173F-E5CD-41AF-B451-07C5EF6D1E79}" type="presParOf" srcId="{1E98C547-1637-6B44-AE3A-A62AECFB8576}" destId="{13FB3E4F-1D30-7F48-B094-BF6410D08787}" srcOrd="2" destOrd="0" presId="urn:microsoft.com/office/officeart/2005/8/layout/orgChart1"/>
    <dgm:cxn modelId="{F8F58DE3-A4EB-434E-AB9D-1D88633C4505}" type="presParOf" srcId="{DD94CA81-FC1B-7846-80AB-DAA594A4C718}" destId="{61A334BC-301A-1940-9D84-5EE532C5A872}" srcOrd="4" destOrd="0" presId="urn:microsoft.com/office/officeart/2005/8/layout/orgChart1"/>
    <dgm:cxn modelId="{B2B8F362-CF52-4B78-9DAF-E1759132025B}" type="presParOf" srcId="{DD94CA81-FC1B-7846-80AB-DAA594A4C718}" destId="{6CF0F951-729E-A14F-AD7D-C4B3D91BDF25}" srcOrd="5" destOrd="0" presId="urn:microsoft.com/office/officeart/2005/8/layout/orgChart1"/>
    <dgm:cxn modelId="{0F58BDD3-52CF-418B-8E86-CDF48B1DD679}" type="presParOf" srcId="{6CF0F951-729E-A14F-AD7D-C4B3D91BDF25}" destId="{4AC7F54B-7D89-E246-BB9B-A3EFA76B4FD9}" srcOrd="0" destOrd="0" presId="urn:microsoft.com/office/officeart/2005/8/layout/orgChart1"/>
    <dgm:cxn modelId="{944EDECD-1870-4157-9B5C-36DC312082B5}" type="presParOf" srcId="{4AC7F54B-7D89-E246-BB9B-A3EFA76B4FD9}" destId="{29BAF81E-E758-A34C-83DF-2330EDE9DBF7}" srcOrd="0" destOrd="0" presId="urn:microsoft.com/office/officeart/2005/8/layout/orgChart1"/>
    <dgm:cxn modelId="{136C4B63-5EE1-4F48-A138-332C5D2782F7}" type="presParOf" srcId="{4AC7F54B-7D89-E246-BB9B-A3EFA76B4FD9}" destId="{2F895655-2F66-8E44-A097-01E768DB1136}" srcOrd="1" destOrd="0" presId="urn:microsoft.com/office/officeart/2005/8/layout/orgChart1"/>
    <dgm:cxn modelId="{A01DFA55-E75A-4703-991C-14CD2819C315}" type="presParOf" srcId="{6CF0F951-729E-A14F-AD7D-C4B3D91BDF25}" destId="{E12EE6F4-9B59-1740-94F3-2532F26F04AE}" srcOrd="1" destOrd="0" presId="urn:microsoft.com/office/officeart/2005/8/layout/orgChart1"/>
    <dgm:cxn modelId="{65F9D387-13FD-4A38-AEBA-DC684330494C}" type="presParOf" srcId="{6CF0F951-729E-A14F-AD7D-C4B3D91BDF25}" destId="{7EA48490-9A0E-F446-B213-33683866DEAF}" srcOrd="2" destOrd="0" presId="urn:microsoft.com/office/officeart/2005/8/layout/orgChart1"/>
    <dgm:cxn modelId="{6F2FFB47-307B-4BCC-B09A-A96BA56109F2}" type="presParOf" srcId="{DD94CA81-FC1B-7846-80AB-DAA594A4C718}" destId="{FB9B609C-EFA2-FC4C-A654-306DA64FFCA6}" srcOrd="6" destOrd="0" presId="urn:microsoft.com/office/officeart/2005/8/layout/orgChart1"/>
    <dgm:cxn modelId="{8BB8E033-B823-48BC-9E10-14C112A99415}" type="presParOf" srcId="{DD94CA81-FC1B-7846-80AB-DAA594A4C718}" destId="{996DBFEE-99F1-D247-BC71-15B61AE39ECB}" srcOrd="7" destOrd="0" presId="urn:microsoft.com/office/officeart/2005/8/layout/orgChart1"/>
    <dgm:cxn modelId="{F1833EFB-EAD2-4292-8C53-AD71839AC436}" type="presParOf" srcId="{996DBFEE-99F1-D247-BC71-15B61AE39ECB}" destId="{977CC885-B367-4740-ADD7-8424988BB097}" srcOrd="0" destOrd="0" presId="urn:microsoft.com/office/officeart/2005/8/layout/orgChart1"/>
    <dgm:cxn modelId="{53FEE780-B309-4AEE-B80D-EDC8026F2FA3}" type="presParOf" srcId="{977CC885-B367-4740-ADD7-8424988BB097}" destId="{E0659133-E92F-414C-B1EB-17B51033AA69}" srcOrd="0" destOrd="0" presId="urn:microsoft.com/office/officeart/2005/8/layout/orgChart1"/>
    <dgm:cxn modelId="{5711FA0C-2491-4816-B7E4-14B87F3B0640}" type="presParOf" srcId="{977CC885-B367-4740-ADD7-8424988BB097}" destId="{5A9E2324-1080-DB42-A903-F140E23B6ED5}" srcOrd="1" destOrd="0" presId="urn:microsoft.com/office/officeart/2005/8/layout/orgChart1"/>
    <dgm:cxn modelId="{ED7C9C3A-8D3D-4EB7-AAB7-D345C0CD18DB}" type="presParOf" srcId="{996DBFEE-99F1-D247-BC71-15B61AE39ECB}" destId="{E65CF8AC-8204-B84D-948F-573C82086DD1}" srcOrd="1" destOrd="0" presId="urn:microsoft.com/office/officeart/2005/8/layout/orgChart1"/>
    <dgm:cxn modelId="{1E65758D-03D4-4503-B3F0-7129BA999578}" type="presParOf" srcId="{996DBFEE-99F1-D247-BC71-15B61AE39ECB}" destId="{0600C918-5A9D-824B-BA8A-4EC53BE50269}" srcOrd="2" destOrd="0" presId="urn:microsoft.com/office/officeart/2005/8/layout/orgChart1"/>
    <dgm:cxn modelId="{BF6307F2-7241-4CD4-B0B9-1CF8A74BA200}" type="presParOf" srcId="{EBE1A97C-6F3A-5642-B150-BC61D01017C9}" destId="{4B8DE1B9-50FC-BF4C-A3E8-EFC7B795A87A}" srcOrd="2" destOrd="0" presId="urn:microsoft.com/office/officeart/2005/8/layout/orgChart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B609C-EFA2-FC4C-A654-306DA64FFCA6}">
      <dsp:nvSpPr>
        <dsp:cNvPr id="0" name=""/>
        <dsp:cNvSpPr/>
      </dsp:nvSpPr>
      <dsp:spPr>
        <a:xfrm>
          <a:off x="2680549" y="338692"/>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334BC-301A-1940-9D84-5EE532C5A872}">
      <dsp:nvSpPr>
        <dsp:cNvPr id="0" name=""/>
        <dsp:cNvSpPr/>
      </dsp:nvSpPr>
      <dsp:spPr>
        <a:xfrm>
          <a:off x="2680549" y="338692"/>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DF8127-B7E6-4E4F-BEEB-07DEF9406192}">
      <dsp:nvSpPr>
        <dsp:cNvPr id="0" name=""/>
        <dsp:cNvSpPr/>
      </dsp:nvSpPr>
      <dsp:spPr>
        <a:xfrm>
          <a:off x="2271406" y="818843"/>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E21A0-DB5B-234B-8FA3-F5AF9331CB94}">
      <dsp:nvSpPr>
        <dsp:cNvPr id="0" name=""/>
        <dsp:cNvSpPr/>
      </dsp:nvSpPr>
      <dsp:spPr>
        <a:xfrm>
          <a:off x="2271406" y="818843"/>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774A3-497B-B646-AAD1-350208DB7CEA}">
      <dsp:nvSpPr>
        <dsp:cNvPr id="0" name=""/>
        <dsp:cNvSpPr/>
      </dsp:nvSpPr>
      <dsp:spPr>
        <a:xfrm>
          <a:off x="2271406" y="1779146"/>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ADF760-34E8-A348-9E59-F800B0B7D804}">
      <dsp:nvSpPr>
        <dsp:cNvPr id="0" name=""/>
        <dsp:cNvSpPr/>
      </dsp:nvSpPr>
      <dsp:spPr>
        <a:xfrm>
          <a:off x="2271406" y="1779146"/>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BBF9E-869C-D844-AB8E-3D4BBF06BB36}">
      <dsp:nvSpPr>
        <dsp:cNvPr id="0" name=""/>
        <dsp:cNvSpPr/>
      </dsp:nvSpPr>
      <dsp:spPr>
        <a:xfrm>
          <a:off x="1591755" y="2259298"/>
          <a:ext cx="101440" cy="1271386"/>
        </a:xfrm>
        <a:custGeom>
          <a:avLst/>
          <a:gdLst/>
          <a:ahLst/>
          <a:cxnLst/>
          <a:rect l="0" t="0" r="0" b="0"/>
          <a:pathLst>
            <a:path>
              <a:moveTo>
                <a:pt x="0" y="0"/>
              </a:moveTo>
              <a:lnTo>
                <a:pt x="0" y="1271386"/>
              </a:lnTo>
              <a:lnTo>
                <a:pt x="101440" y="127138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376C3D-0602-8744-B7E9-3B43E0B4015A}">
      <dsp:nvSpPr>
        <dsp:cNvPr id="0" name=""/>
        <dsp:cNvSpPr/>
      </dsp:nvSpPr>
      <dsp:spPr>
        <a:xfrm>
          <a:off x="1591755" y="2259298"/>
          <a:ext cx="101440" cy="791235"/>
        </a:xfrm>
        <a:custGeom>
          <a:avLst/>
          <a:gdLst/>
          <a:ahLst/>
          <a:cxnLst/>
          <a:rect l="0" t="0" r="0" b="0"/>
          <a:pathLst>
            <a:path>
              <a:moveTo>
                <a:pt x="0" y="0"/>
              </a:moveTo>
              <a:lnTo>
                <a:pt x="0" y="791235"/>
              </a:lnTo>
              <a:lnTo>
                <a:pt x="101440" y="79123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D924C-5679-4A4D-A8AD-BE71269E9AED}">
      <dsp:nvSpPr>
        <dsp:cNvPr id="0" name=""/>
        <dsp:cNvSpPr/>
      </dsp:nvSpPr>
      <dsp:spPr>
        <a:xfrm>
          <a:off x="1591755" y="2259298"/>
          <a:ext cx="101440" cy="311084"/>
        </a:xfrm>
        <a:custGeom>
          <a:avLst/>
          <a:gdLst/>
          <a:ahLst/>
          <a:cxnLst/>
          <a:rect l="0" t="0" r="0" b="0"/>
          <a:pathLst>
            <a:path>
              <a:moveTo>
                <a:pt x="0" y="0"/>
              </a:moveTo>
              <a:lnTo>
                <a:pt x="0" y="311084"/>
              </a:lnTo>
              <a:lnTo>
                <a:pt x="101440" y="31108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8A28F4-C501-F043-A172-E33EE4621DE2}">
      <dsp:nvSpPr>
        <dsp:cNvPr id="0" name=""/>
        <dsp:cNvSpPr/>
      </dsp:nvSpPr>
      <dsp:spPr>
        <a:xfrm>
          <a:off x="1862263" y="1779146"/>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7A63B-DD1A-1A45-8F88-7DDDD005AED1}">
      <dsp:nvSpPr>
        <dsp:cNvPr id="0" name=""/>
        <dsp:cNvSpPr/>
      </dsp:nvSpPr>
      <dsp:spPr>
        <a:xfrm>
          <a:off x="1043977" y="1779146"/>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943E6-94F1-F14E-BDAB-B5D2985A345E}">
      <dsp:nvSpPr>
        <dsp:cNvPr id="0" name=""/>
        <dsp:cNvSpPr/>
      </dsp:nvSpPr>
      <dsp:spPr>
        <a:xfrm>
          <a:off x="1862263" y="1298995"/>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74426-A79C-734E-87F2-B5FF66CFF5AE}">
      <dsp:nvSpPr>
        <dsp:cNvPr id="0" name=""/>
        <dsp:cNvSpPr/>
      </dsp:nvSpPr>
      <dsp:spPr>
        <a:xfrm>
          <a:off x="1453120" y="1298995"/>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7FC7A6-DEB2-5749-A040-A39A6EC4E0CA}">
      <dsp:nvSpPr>
        <dsp:cNvPr id="0" name=""/>
        <dsp:cNvSpPr/>
      </dsp:nvSpPr>
      <dsp:spPr>
        <a:xfrm>
          <a:off x="1862263" y="818843"/>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15E1B-3F2F-4648-A4B6-8FE64ACB0174}">
      <dsp:nvSpPr>
        <dsp:cNvPr id="0" name=""/>
        <dsp:cNvSpPr/>
      </dsp:nvSpPr>
      <dsp:spPr>
        <a:xfrm>
          <a:off x="1043977" y="818843"/>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E9F8AD-978E-2844-8D1D-9537CAA3373B}">
      <dsp:nvSpPr>
        <dsp:cNvPr id="0" name=""/>
        <dsp:cNvSpPr/>
      </dsp:nvSpPr>
      <dsp:spPr>
        <a:xfrm>
          <a:off x="2271406" y="338692"/>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B9EF3-4311-384F-AEA8-45F3BBC35E9D}">
      <dsp:nvSpPr>
        <dsp:cNvPr id="0" name=""/>
        <dsp:cNvSpPr/>
      </dsp:nvSpPr>
      <dsp:spPr>
        <a:xfrm>
          <a:off x="1453120" y="338692"/>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A5B59E-E7D1-D94D-AC01-51DFCCA52695}">
      <dsp:nvSpPr>
        <dsp:cNvPr id="0" name=""/>
        <dsp:cNvSpPr/>
      </dsp:nvSpPr>
      <dsp:spPr>
        <a:xfrm>
          <a:off x="2342414" y="557"/>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Arial" charset="0"/>
              <a:ea typeface="Arial" charset="0"/>
              <a:cs typeface="Arial" charset="0"/>
            </a:rPr>
            <a:t>Planet-scale Cloud</a:t>
          </a:r>
        </a:p>
      </dsp:txBody>
      <dsp:txXfrm>
        <a:off x="2342414" y="557"/>
        <a:ext cx="676269" cy="338134"/>
      </dsp:txXfrm>
    </dsp:sp>
    <dsp:sp modelId="{64CC1050-2618-1241-9E3E-D2898A6BD0F6}">
      <dsp:nvSpPr>
        <dsp:cNvPr id="0" name=""/>
        <dsp:cNvSpPr/>
      </dsp:nvSpPr>
      <dsp:spPr>
        <a:xfrm>
          <a:off x="1114985"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1</a:t>
          </a:r>
        </a:p>
      </dsp:txBody>
      <dsp:txXfrm>
        <a:off x="1114985" y="480709"/>
        <a:ext cx="676269" cy="338134"/>
      </dsp:txXfrm>
    </dsp:sp>
    <dsp:sp modelId="{DF738400-2E0E-5C4C-9453-190549AB2B95}">
      <dsp:nvSpPr>
        <dsp:cNvPr id="0" name=""/>
        <dsp:cNvSpPr/>
      </dsp:nvSpPr>
      <dsp:spPr>
        <a:xfrm>
          <a:off x="1933271"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2</a:t>
          </a:r>
        </a:p>
      </dsp:txBody>
      <dsp:txXfrm>
        <a:off x="1933271" y="480709"/>
        <a:ext cx="676269" cy="338134"/>
      </dsp:txXfrm>
    </dsp:sp>
    <dsp:sp modelId="{234070ED-1FAE-314E-9E9D-6BEAC96E0AB1}">
      <dsp:nvSpPr>
        <dsp:cNvPr id="0" name=""/>
        <dsp:cNvSpPr/>
      </dsp:nvSpPr>
      <dsp:spPr>
        <a:xfrm>
          <a:off x="705842"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1</a:t>
          </a:r>
        </a:p>
      </dsp:txBody>
      <dsp:txXfrm>
        <a:off x="705842" y="960860"/>
        <a:ext cx="676269" cy="338134"/>
      </dsp:txXfrm>
    </dsp:sp>
    <dsp:sp modelId="{48848676-B1C3-854D-9046-5418D9065423}">
      <dsp:nvSpPr>
        <dsp:cNvPr id="0" name=""/>
        <dsp:cNvSpPr/>
      </dsp:nvSpPr>
      <dsp:spPr>
        <a:xfrm>
          <a:off x="1524128"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2</a:t>
          </a:r>
        </a:p>
      </dsp:txBody>
      <dsp:txXfrm>
        <a:off x="1524128" y="960860"/>
        <a:ext cx="676269" cy="338134"/>
      </dsp:txXfrm>
    </dsp:sp>
    <dsp:sp modelId="{0A91E979-0751-5E49-970B-684521A44AB0}">
      <dsp:nvSpPr>
        <dsp:cNvPr id="0" name=""/>
        <dsp:cNvSpPr/>
      </dsp:nvSpPr>
      <dsp:spPr>
        <a:xfrm>
          <a:off x="1114985" y="1441011"/>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Socket 1</a:t>
          </a:r>
        </a:p>
      </dsp:txBody>
      <dsp:txXfrm>
        <a:off x="1114985" y="1441011"/>
        <a:ext cx="676269" cy="338134"/>
      </dsp:txXfrm>
    </dsp:sp>
    <dsp:sp modelId="{F0DA5D73-07FB-2D48-ACF6-4D9AF1A672EA}">
      <dsp:nvSpPr>
        <dsp:cNvPr id="0" name=""/>
        <dsp:cNvSpPr/>
      </dsp:nvSpPr>
      <dsp:spPr>
        <a:xfrm>
          <a:off x="1933271" y="1441011"/>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Socket 2</a:t>
          </a:r>
        </a:p>
      </dsp:txBody>
      <dsp:txXfrm>
        <a:off x="1933271" y="1441011"/>
        <a:ext cx="676269" cy="338134"/>
      </dsp:txXfrm>
    </dsp:sp>
    <dsp:sp modelId="{3BF3035E-82C5-CD4E-BB62-A362FECA0871}">
      <dsp:nvSpPr>
        <dsp:cNvPr id="0" name=""/>
        <dsp:cNvSpPr/>
      </dsp:nvSpPr>
      <dsp:spPr>
        <a:xfrm>
          <a:off x="705842"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1</a:t>
          </a:r>
        </a:p>
      </dsp:txBody>
      <dsp:txXfrm>
        <a:off x="705842" y="1921163"/>
        <a:ext cx="676269" cy="338134"/>
      </dsp:txXfrm>
    </dsp:sp>
    <dsp:sp modelId="{EA4EED69-7566-0A48-BE9F-D27E300BB722}">
      <dsp:nvSpPr>
        <dsp:cNvPr id="0" name=""/>
        <dsp:cNvSpPr/>
      </dsp:nvSpPr>
      <dsp:spPr>
        <a:xfrm>
          <a:off x="1524128"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2</a:t>
          </a:r>
        </a:p>
      </dsp:txBody>
      <dsp:txXfrm>
        <a:off x="1524128" y="1921163"/>
        <a:ext cx="676269" cy="338134"/>
      </dsp:txXfrm>
    </dsp:sp>
    <dsp:sp modelId="{C0ABE379-1928-3D4E-9843-F574C7E13C2B}">
      <dsp:nvSpPr>
        <dsp:cNvPr id="0" name=""/>
        <dsp:cNvSpPr/>
      </dsp:nvSpPr>
      <dsp:spPr>
        <a:xfrm>
          <a:off x="1693195" y="2401314"/>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1</a:t>
          </a:r>
        </a:p>
      </dsp:txBody>
      <dsp:txXfrm>
        <a:off x="1693195" y="2401314"/>
        <a:ext cx="676269" cy="338134"/>
      </dsp:txXfrm>
    </dsp:sp>
    <dsp:sp modelId="{639F44FD-CE58-6042-8B98-E4B76E6D6BF1}">
      <dsp:nvSpPr>
        <dsp:cNvPr id="0" name=""/>
        <dsp:cNvSpPr/>
      </dsp:nvSpPr>
      <dsp:spPr>
        <a:xfrm>
          <a:off x="1693195" y="2881466"/>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2</a:t>
          </a:r>
        </a:p>
      </dsp:txBody>
      <dsp:txXfrm>
        <a:off x="1693195" y="2881466"/>
        <a:ext cx="676269" cy="338134"/>
      </dsp:txXfrm>
    </dsp:sp>
    <dsp:sp modelId="{6D713403-2A42-F94D-AC7E-B533AF1C06DC}">
      <dsp:nvSpPr>
        <dsp:cNvPr id="0" name=""/>
        <dsp:cNvSpPr/>
      </dsp:nvSpPr>
      <dsp:spPr>
        <a:xfrm>
          <a:off x="1693195" y="3361617"/>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3</a:t>
          </a:r>
        </a:p>
      </dsp:txBody>
      <dsp:txXfrm>
        <a:off x="1693195" y="3361617"/>
        <a:ext cx="676269" cy="338134"/>
      </dsp:txXfrm>
    </dsp:sp>
    <dsp:sp modelId="{7C9EE509-CE32-6C4B-82EB-BC08BCB3E5C7}">
      <dsp:nvSpPr>
        <dsp:cNvPr id="0" name=""/>
        <dsp:cNvSpPr/>
      </dsp:nvSpPr>
      <dsp:spPr>
        <a:xfrm>
          <a:off x="2342414"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a:t>
          </a:r>
        </a:p>
      </dsp:txBody>
      <dsp:txXfrm>
        <a:off x="2342414" y="1921163"/>
        <a:ext cx="676269" cy="338134"/>
      </dsp:txXfrm>
    </dsp:sp>
    <dsp:sp modelId="{3763E66D-2021-8E4F-A555-2B86043873E0}">
      <dsp:nvSpPr>
        <dsp:cNvPr id="0" name=""/>
        <dsp:cNvSpPr/>
      </dsp:nvSpPr>
      <dsp:spPr>
        <a:xfrm>
          <a:off x="3160700"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16</a:t>
          </a:r>
        </a:p>
      </dsp:txBody>
      <dsp:txXfrm>
        <a:off x="3160700" y="1921163"/>
        <a:ext cx="676269" cy="338134"/>
      </dsp:txXfrm>
    </dsp:sp>
    <dsp:sp modelId="{3EF14327-0241-604C-8B22-45530024F49C}">
      <dsp:nvSpPr>
        <dsp:cNvPr id="0" name=""/>
        <dsp:cNvSpPr/>
      </dsp:nvSpPr>
      <dsp:spPr>
        <a:xfrm>
          <a:off x="2342414"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a:t>
          </a:r>
        </a:p>
      </dsp:txBody>
      <dsp:txXfrm>
        <a:off x="2342414" y="960860"/>
        <a:ext cx="676269" cy="338134"/>
      </dsp:txXfrm>
    </dsp:sp>
    <dsp:sp modelId="{0C205E58-DADA-A049-A300-76750998D46B}">
      <dsp:nvSpPr>
        <dsp:cNvPr id="0" name=""/>
        <dsp:cNvSpPr/>
      </dsp:nvSpPr>
      <dsp:spPr>
        <a:xfrm>
          <a:off x="3160700"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20.000</a:t>
          </a:r>
        </a:p>
      </dsp:txBody>
      <dsp:txXfrm>
        <a:off x="3160700" y="960860"/>
        <a:ext cx="676269" cy="338134"/>
      </dsp:txXfrm>
    </dsp:sp>
    <dsp:sp modelId="{29BAF81E-E758-A34C-83DF-2330EDE9DBF7}">
      <dsp:nvSpPr>
        <dsp:cNvPr id="0" name=""/>
        <dsp:cNvSpPr/>
      </dsp:nvSpPr>
      <dsp:spPr>
        <a:xfrm>
          <a:off x="2751557"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a:t>
          </a:r>
          <a:endParaRPr lang="en-US" sz="900" kern="1200" dirty="0">
            <a:latin typeface="Arial" charset="0"/>
            <a:ea typeface="Arial" charset="0"/>
            <a:cs typeface="Arial" charset="0"/>
          </a:endParaRPr>
        </a:p>
      </dsp:txBody>
      <dsp:txXfrm>
        <a:off x="2751557" y="480709"/>
        <a:ext cx="676269" cy="338134"/>
      </dsp:txXfrm>
    </dsp:sp>
    <dsp:sp modelId="{E0659133-E92F-414C-B1EB-17B51033AA69}">
      <dsp:nvSpPr>
        <dsp:cNvPr id="0" name=""/>
        <dsp:cNvSpPr/>
      </dsp:nvSpPr>
      <dsp:spPr>
        <a:xfrm>
          <a:off x="3569844"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10</a:t>
          </a:r>
          <a:endParaRPr lang="en-US" sz="900" kern="1200" dirty="0">
            <a:latin typeface="Arial" charset="0"/>
            <a:ea typeface="Arial" charset="0"/>
            <a:cs typeface="Arial" charset="0"/>
          </a:endParaRPr>
        </a:p>
      </dsp:txBody>
      <dsp:txXfrm>
        <a:off x="3569844" y="480709"/>
        <a:ext cx="676269" cy="338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AFAF9-8DC1-4932-A0C2-E713D4FC9BEA}">
      <dsp:nvSpPr>
        <dsp:cNvPr id="0" name=""/>
        <dsp:cNvSpPr/>
      </dsp:nvSpPr>
      <dsp:spPr>
        <a:xfrm>
          <a:off x="0" y="0"/>
          <a:ext cx="763134" cy="2712763"/>
        </a:xfrm>
        <a:prstGeom prst="roundRect">
          <a:avLst>
            <a:gd name="adj" fmla="val 10000"/>
          </a:avLst>
        </a:prstGeom>
        <a:solidFill>
          <a:srgbClr val="0CA95D"/>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Arial" charset="0"/>
              <a:ea typeface="Arial" charset="0"/>
              <a:cs typeface="Arial" charset="0"/>
            </a:rPr>
            <a:t>Anomaly Detection</a:t>
          </a:r>
          <a:endParaRPr lang="en-US" sz="1000" kern="1200" dirty="0">
            <a:solidFill>
              <a:schemeClr val="bg1"/>
            </a:solidFill>
          </a:endParaRPr>
        </a:p>
      </dsp:txBody>
      <dsp:txXfrm>
        <a:off x="0" y="0"/>
        <a:ext cx="763134" cy="813829"/>
      </dsp:txXfrm>
    </dsp:sp>
    <dsp:sp modelId="{619853D0-762B-47B3-857B-F781ED453FFF}">
      <dsp:nvSpPr>
        <dsp:cNvPr id="0" name=""/>
        <dsp:cNvSpPr/>
      </dsp:nvSpPr>
      <dsp:spPr>
        <a:xfrm>
          <a:off x="810845" y="0"/>
          <a:ext cx="763134" cy="2712763"/>
        </a:xfrm>
        <a:prstGeom prst="roundRect">
          <a:avLst>
            <a:gd name="adj" fmla="val 10000"/>
          </a:avLst>
        </a:prstGeom>
        <a:solidFill>
          <a:srgbClr val="0CA95D"/>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Arial" charset="0"/>
              <a:ea typeface="Arial" charset="0"/>
              <a:cs typeface="Arial" charset="0"/>
            </a:rPr>
            <a:t>Fault Diagnosis </a:t>
          </a:r>
        </a:p>
      </dsp:txBody>
      <dsp:txXfrm>
        <a:off x="810845" y="0"/>
        <a:ext cx="763134" cy="813829"/>
      </dsp:txXfrm>
    </dsp:sp>
    <dsp:sp modelId="{82CD0A06-E74A-498F-92F0-52280A400E38}">
      <dsp:nvSpPr>
        <dsp:cNvPr id="0" name=""/>
        <dsp:cNvSpPr/>
      </dsp:nvSpPr>
      <dsp:spPr>
        <a:xfrm>
          <a:off x="1631215" y="0"/>
          <a:ext cx="763134" cy="2712763"/>
        </a:xfrm>
        <a:prstGeom prst="roundRect">
          <a:avLst>
            <a:gd name="adj" fmla="val 10000"/>
          </a:avLst>
        </a:prstGeom>
        <a:solidFill>
          <a:srgbClr val="0CA95D"/>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Arial" charset="0"/>
              <a:ea typeface="Arial" charset="0"/>
              <a:cs typeface="Arial" charset="0"/>
            </a:rPr>
            <a:t>Fault Prediction</a:t>
          </a:r>
          <a:endParaRPr lang="en-US" sz="1000" kern="1200" dirty="0">
            <a:solidFill>
              <a:schemeClr val="bg1"/>
            </a:solidFill>
            <a:latin typeface="Arial" charset="0"/>
            <a:ea typeface="Arial" charset="0"/>
            <a:cs typeface="Arial" charset="0"/>
          </a:endParaRPr>
        </a:p>
      </dsp:txBody>
      <dsp:txXfrm>
        <a:off x="1631215" y="0"/>
        <a:ext cx="763134" cy="813829"/>
      </dsp:txXfrm>
    </dsp:sp>
    <dsp:sp modelId="{DD091EC8-CFFB-4395-9D66-56FE1F031A45}">
      <dsp:nvSpPr>
        <dsp:cNvPr id="0" name=""/>
        <dsp:cNvSpPr/>
      </dsp:nvSpPr>
      <dsp:spPr>
        <a:xfrm>
          <a:off x="2462665" y="0"/>
          <a:ext cx="763134" cy="2712763"/>
        </a:xfrm>
        <a:prstGeom prst="roundRect">
          <a:avLst>
            <a:gd name="adj" fmla="val 10000"/>
          </a:avLst>
        </a:prstGeom>
        <a:solidFill>
          <a:srgbClr val="0CA95D"/>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Arial" charset="0"/>
              <a:ea typeface="Arial" charset="0"/>
              <a:cs typeface="Arial" charset="0"/>
            </a:rPr>
            <a:t>Fault Recovery</a:t>
          </a:r>
          <a:endParaRPr lang="en-US" sz="1000" kern="1200" dirty="0">
            <a:solidFill>
              <a:schemeClr val="bg1"/>
            </a:solidFill>
            <a:latin typeface="Arial" charset="0"/>
            <a:ea typeface="Arial" charset="0"/>
            <a:cs typeface="Arial" charset="0"/>
          </a:endParaRPr>
        </a:p>
      </dsp:txBody>
      <dsp:txXfrm>
        <a:off x="2462665" y="0"/>
        <a:ext cx="763134" cy="813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B609C-EFA2-FC4C-A654-306DA64FFCA6}">
      <dsp:nvSpPr>
        <dsp:cNvPr id="0" name=""/>
        <dsp:cNvSpPr/>
      </dsp:nvSpPr>
      <dsp:spPr>
        <a:xfrm>
          <a:off x="2680549" y="338692"/>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334BC-301A-1940-9D84-5EE532C5A872}">
      <dsp:nvSpPr>
        <dsp:cNvPr id="0" name=""/>
        <dsp:cNvSpPr/>
      </dsp:nvSpPr>
      <dsp:spPr>
        <a:xfrm>
          <a:off x="2680549" y="338692"/>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DF8127-B7E6-4E4F-BEEB-07DEF9406192}">
      <dsp:nvSpPr>
        <dsp:cNvPr id="0" name=""/>
        <dsp:cNvSpPr/>
      </dsp:nvSpPr>
      <dsp:spPr>
        <a:xfrm>
          <a:off x="2271406" y="818843"/>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E21A0-DB5B-234B-8FA3-F5AF9331CB94}">
      <dsp:nvSpPr>
        <dsp:cNvPr id="0" name=""/>
        <dsp:cNvSpPr/>
      </dsp:nvSpPr>
      <dsp:spPr>
        <a:xfrm>
          <a:off x="2271406" y="818843"/>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774A3-497B-B646-AAD1-350208DB7CEA}">
      <dsp:nvSpPr>
        <dsp:cNvPr id="0" name=""/>
        <dsp:cNvSpPr/>
      </dsp:nvSpPr>
      <dsp:spPr>
        <a:xfrm>
          <a:off x="2271406" y="1779146"/>
          <a:ext cx="1227429" cy="142016"/>
        </a:xfrm>
        <a:custGeom>
          <a:avLst/>
          <a:gdLst/>
          <a:ahLst/>
          <a:cxnLst/>
          <a:rect l="0" t="0" r="0" b="0"/>
          <a:pathLst>
            <a:path>
              <a:moveTo>
                <a:pt x="0" y="0"/>
              </a:moveTo>
              <a:lnTo>
                <a:pt x="0" y="71008"/>
              </a:lnTo>
              <a:lnTo>
                <a:pt x="1227429" y="71008"/>
              </a:lnTo>
              <a:lnTo>
                <a:pt x="1227429"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ADF760-34E8-A348-9E59-F800B0B7D804}">
      <dsp:nvSpPr>
        <dsp:cNvPr id="0" name=""/>
        <dsp:cNvSpPr/>
      </dsp:nvSpPr>
      <dsp:spPr>
        <a:xfrm>
          <a:off x="2271406" y="1779146"/>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BBF9E-869C-D844-AB8E-3D4BBF06BB36}">
      <dsp:nvSpPr>
        <dsp:cNvPr id="0" name=""/>
        <dsp:cNvSpPr/>
      </dsp:nvSpPr>
      <dsp:spPr>
        <a:xfrm>
          <a:off x="1591755" y="2259298"/>
          <a:ext cx="101440" cy="1271386"/>
        </a:xfrm>
        <a:custGeom>
          <a:avLst/>
          <a:gdLst/>
          <a:ahLst/>
          <a:cxnLst/>
          <a:rect l="0" t="0" r="0" b="0"/>
          <a:pathLst>
            <a:path>
              <a:moveTo>
                <a:pt x="0" y="0"/>
              </a:moveTo>
              <a:lnTo>
                <a:pt x="0" y="1271386"/>
              </a:lnTo>
              <a:lnTo>
                <a:pt x="101440" y="127138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376C3D-0602-8744-B7E9-3B43E0B4015A}">
      <dsp:nvSpPr>
        <dsp:cNvPr id="0" name=""/>
        <dsp:cNvSpPr/>
      </dsp:nvSpPr>
      <dsp:spPr>
        <a:xfrm>
          <a:off x="1591755" y="2259298"/>
          <a:ext cx="101440" cy="791235"/>
        </a:xfrm>
        <a:custGeom>
          <a:avLst/>
          <a:gdLst/>
          <a:ahLst/>
          <a:cxnLst/>
          <a:rect l="0" t="0" r="0" b="0"/>
          <a:pathLst>
            <a:path>
              <a:moveTo>
                <a:pt x="0" y="0"/>
              </a:moveTo>
              <a:lnTo>
                <a:pt x="0" y="791235"/>
              </a:lnTo>
              <a:lnTo>
                <a:pt x="101440" y="791235"/>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D924C-5679-4A4D-A8AD-BE71269E9AED}">
      <dsp:nvSpPr>
        <dsp:cNvPr id="0" name=""/>
        <dsp:cNvSpPr/>
      </dsp:nvSpPr>
      <dsp:spPr>
        <a:xfrm>
          <a:off x="1591755" y="2259298"/>
          <a:ext cx="101440" cy="311084"/>
        </a:xfrm>
        <a:custGeom>
          <a:avLst/>
          <a:gdLst/>
          <a:ahLst/>
          <a:cxnLst/>
          <a:rect l="0" t="0" r="0" b="0"/>
          <a:pathLst>
            <a:path>
              <a:moveTo>
                <a:pt x="0" y="0"/>
              </a:moveTo>
              <a:lnTo>
                <a:pt x="0" y="311084"/>
              </a:lnTo>
              <a:lnTo>
                <a:pt x="101440" y="31108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8A28F4-C501-F043-A172-E33EE4621DE2}">
      <dsp:nvSpPr>
        <dsp:cNvPr id="0" name=""/>
        <dsp:cNvSpPr/>
      </dsp:nvSpPr>
      <dsp:spPr>
        <a:xfrm>
          <a:off x="1862263" y="1779146"/>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7A63B-DD1A-1A45-8F88-7DDDD005AED1}">
      <dsp:nvSpPr>
        <dsp:cNvPr id="0" name=""/>
        <dsp:cNvSpPr/>
      </dsp:nvSpPr>
      <dsp:spPr>
        <a:xfrm>
          <a:off x="1043977" y="1779146"/>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943E6-94F1-F14E-BDAB-B5D2985A345E}">
      <dsp:nvSpPr>
        <dsp:cNvPr id="0" name=""/>
        <dsp:cNvSpPr/>
      </dsp:nvSpPr>
      <dsp:spPr>
        <a:xfrm>
          <a:off x="1862263" y="1298995"/>
          <a:ext cx="409143" cy="142016"/>
        </a:xfrm>
        <a:custGeom>
          <a:avLst/>
          <a:gdLst/>
          <a:ahLst/>
          <a:cxnLst/>
          <a:rect l="0" t="0" r="0" b="0"/>
          <a:pathLst>
            <a:path>
              <a:moveTo>
                <a:pt x="0" y="0"/>
              </a:moveTo>
              <a:lnTo>
                <a:pt x="0" y="71008"/>
              </a:lnTo>
              <a:lnTo>
                <a:pt x="409143" y="71008"/>
              </a:lnTo>
              <a:lnTo>
                <a:pt x="409143"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74426-A79C-734E-87F2-B5FF66CFF5AE}">
      <dsp:nvSpPr>
        <dsp:cNvPr id="0" name=""/>
        <dsp:cNvSpPr/>
      </dsp:nvSpPr>
      <dsp:spPr>
        <a:xfrm>
          <a:off x="1453120" y="1298995"/>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7FC7A6-DEB2-5749-A040-A39A6EC4E0CA}">
      <dsp:nvSpPr>
        <dsp:cNvPr id="0" name=""/>
        <dsp:cNvSpPr/>
      </dsp:nvSpPr>
      <dsp:spPr>
        <a:xfrm>
          <a:off x="1862263" y="818843"/>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15E1B-3F2F-4648-A4B6-8FE64ACB0174}">
      <dsp:nvSpPr>
        <dsp:cNvPr id="0" name=""/>
        <dsp:cNvSpPr/>
      </dsp:nvSpPr>
      <dsp:spPr>
        <a:xfrm>
          <a:off x="1043977" y="818843"/>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E9F8AD-978E-2844-8D1D-9537CAA3373B}">
      <dsp:nvSpPr>
        <dsp:cNvPr id="0" name=""/>
        <dsp:cNvSpPr/>
      </dsp:nvSpPr>
      <dsp:spPr>
        <a:xfrm>
          <a:off x="2271406" y="338692"/>
          <a:ext cx="409143" cy="142016"/>
        </a:xfrm>
        <a:custGeom>
          <a:avLst/>
          <a:gdLst/>
          <a:ahLst/>
          <a:cxnLst/>
          <a:rect l="0" t="0" r="0" b="0"/>
          <a:pathLst>
            <a:path>
              <a:moveTo>
                <a:pt x="409143" y="0"/>
              </a:moveTo>
              <a:lnTo>
                <a:pt x="409143" y="71008"/>
              </a:lnTo>
              <a:lnTo>
                <a:pt x="0" y="71008"/>
              </a:lnTo>
              <a:lnTo>
                <a:pt x="0"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CB9EF3-4311-384F-AEA8-45F3BBC35E9D}">
      <dsp:nvSpPr>
        <dsp:cNvPr id="0" name=""/>
        <dsp:cNvSpPr/>
      </dsp:nvSpPr>
      <dsp:spPr>
        <a:xfrm>
          <a:off x="1453120" y="338692"/>
          <a:ext cx="1227429" cy="142016"/>
        </a:xfrm>
        <a:custGeom>
          <a:avLst/>
          <a:gdLst/>
          <a:ahLst/>
          <a:cxnLst/>
          <a:rect l="0" t="0" r="0" b="0"/>
          <a:pathLst>
            <a:path>
              <a:moveTo>
                <a:pt x="1227429" y="0"/>
              </a:moveTo>
              <a:lnTo>
                <a:pt x="1227429" y="71008"/>
              </a:lnTo>
              <a:lnTo>
                <a:pt x="0" y="71008"/>
              </a:lnTo>
              <a:lnTo>
                <a:pt x="0" y="142016"/>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A5B59E-E7D1-D94D-AC01-51DFCCA52695}">
      <dsp:nvSpPr>
        <dsp:cNvPr id="0" name=""/>
        <dsp:cNvSpPr/>
      </dsp:nvSpPr>
      <dsp:spPr>
        <a:xfrm>
          <a:off x="2342414" y="557"/>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Arial" charset="0"/>
              <a:ea typeface="Arial" charset="0"/>
              <a:cs typeface="Arial" charset="0"/>
            </a:rPr>
            <a:t>HC Cloud</a:t>
          </a:r>
        </a:p>
      </dsp:txBody>
      <dsp:txXfrm>
        <a:off x="2342414" y="557"/>
        <a:ext cx="676269" cy="338134"/>
      </dsp:txXfrm>
    </dsp:sp>
    <dsp:sp modelId="{64CC1050-2618-1241-9E3E-D2898A6BD0F6}">
      <dsp:nvSpPr>
        <dsp:cNvPr id="0" name=""/>
        <dsp:cNvSpPr/>
      </dsp:nvSpPr>
      <dsp:spPr>
        <a:xfrm>
          <a:off x="1114985"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1</a:t>
          </a:r>
        </a:p>
      </dsp:txBody>
      <dsp:txXfrm>
        <a:off x="1114985" y="480709"/>
        <a:ext cx="676269" cy="338134"/>
      </dsp:txXfrm>
    </dsp:sp>
    <dsp:sp modelId="{DF738400-2E0E-5C4C-9453-190549AB2B95}">
      <dsp:nvSpPr>
        <dsp:cNvPr id="0" name=""/>
        <dsp:cNvSpPr/>
      </dsp:nvSpPr>
      <dsp:spPr>
        <a:xfrm>
          <a:off x="1933271"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2</a:t>
          </a:r>
        </a:p>
      </dsp:txBody>
      <dsp:txXfrm>
        <a:off x="1933271" y="480709"/>
        <a:ext cx="676269" cy="338134"/>
      </dsp:txXfrm>
    </dsp:sp>
    <dsp:sp modelId="{234070ED-1FAE-314E-9E9D-6BEAC96E0AB1}">
      <dsp:nvSpPr>
        <dsp:cNvPr id="0" name=""/>
        <dsp:cNvSpPr/>
      </dsp:nvSpPr>
      <dsp:spPr>
        <a:xfrm>
          <a:off x="705842"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1</a:t>
          </a:r>
        </a:p>
      </dsp:txBody>
      <dsp:txXfrm>
        <a:off x="705842" y="960860"/>
        <a:ext cx="676269" cy="338134"/>
      </dsp:txXfrm>
    </dsp:sp>
    <dsp:sp modelId="{48848676-B1C3-854D-9046-5418D9065423}">
      <dsp:nvSpPr>
        <dsp:cNvPr id="0" name=""/>
        <dsp:cNvSpPr/>
      </dsp:nvSpPr>
      <dsp:spPr>
        <a:xfrm>
          <a:off x="1524128"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2</a:t>
          </a:r>
        </a:p>
      </dsp:txBody>
      <dsp:txXfrm>
        <a:off x="1524128" y="960860"/>
        <a:ext cx="676269" cy="338134"/>
      </dsp:txXfrm>
    </dsp:sp>
    <dsp:sp modelId="{0A91E979-0751-5E49-970B-684521A44AB0}">
      <dsp:nvSpPr>
        <dsp:cNvPr id="0" name=""/>
        <dsp:cNvSpPr/>
      </dsp:nvSpPr>
      <dsp:spPr>
        <a:xfrm>
          <a:off x="1114985" y="1441011"/>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Socket 1</a:t>
          </a:r>
        </a:p>
      </dsp:txBody>
      <dsp:txXfrm>
        <a:off x="1114985" y="1441011"/>
        <a:ext cx="676269" cy="338134"/>
      </dsp:txXfrm>
    </dsp:sp>
    <dsp:sp modelId="{F0DA5D73-07FB-2D48-ACF6-4D9AF1A672EA}">
      <dsp:nvSpPr>
        <dsp:cNvPr id="0" name=""/>
        <dsp:cNvSpPr/>
      </dsp:nvSpPr>
      <dsp:spPr>
        <a:xfrm>
          <a:off x="1933271" y="1441011"/>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Socket 2</a:t>
          </a:r>
        </a:p>
      </dsp:txBody>
      <dsp:txXfrm>
        <a:off x="1933271" y="1441011"/>
        <a:ext cx="676269" cy="338134"/>
      </dsp:txXfrm>
    </dsp:sp>
    <dsp:sp modelId="{3BF3035E-82C5-CD4E-BB62-A362FECA0871}">
      <dsp:nvSpPr>
        <dsp:cNvPr id="0" name=""/>
        <dsp:cNvSpPr/>
      </dsp:nvSpPr>
      <dsp:spPr>
        <a:xfrm>
          <a:off x="705842"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1</a:t>
          </a:r>
        </a:p>
      </dsp:txBody>
      <dsp:txXfrm>
        <a:off x="705842" y="1921163"/>
        <a:ext cx="676269" cy="338134"/>
      </dsp:txXfrm>
    </dsp:sp>
    <dsp:sp modelId="{EA4EED69-7566-0A48-BE9F-D27E300BB722}">
      <dsp:nvSpPr>
        <dsp:cNvPr id="0" name=""/>
        <dsp:cNvSpPr/>
      </dsp:nvSpPr>
      <dsp:spPr>
        <a:xfrm>
          <a:off x="1524128"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2</a:t>
          </a:r>
        </a:p>
      </dsp:txBody>
      <dsp:txXfrm>
        <a:off x="1524128" y="1921163"/>
        <a:ext cx="676269" cy="338134"/>
      </dsp:txXfrm>
    </dsp:sp>
    <dsp:sp modelId="{C0ABE379-1928-3D4E-9843-F574C7E13C2B}">
      <dsp:nvSpPr>
        <dsp:cNvPr id="0" name=""/>
        <dsp:cNvSpPr/>
      </dsp:nvSpPr>
      <dsp:spPr>
        <a:xfrm>
          <a:off x="1693195" y="2401314"/>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1</a:t>
          </a:r>
        </a:p>
      </dsp:txBody>
      <dsp:txXfrm>
        <a:off x="1693195" y="2401314"/>
        <a:ext cx="676269" cy="338134"/>
      </dsp:txXfrm>
    </dsp:sp>
    <dsp:sp modelId="{639F44FD-CE58-6042-8B98-E4B76E6D6BF1}">
      <dsp:nvSpPr>
        <dsp:cNvPr id="0" name=""/>
        <dsp:cNvSpPr/>
      </dsp:nvSpPr>
      <dsp:spPr>
        <a:xfrm>
          <a:off x="1693195" y="2881466"/>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2</a:t>
          </a:r>
        </a:p>
      </dsp:txBody>
      <dsp:txXfrm>
        <a:off x="1693195" y="2881466"/>
        <a:ext cx="676269" cy="338134"/>
      </dsp:txXfrm>
    </dsp:sp>
    <dsp:sp modelId="{6D713403-2A42-F94D-AC7E-B533AF1C06DC}">
      <dsp:nvSpPr>
        <dsp:cNvPr id="0" name=""/>
        <dsp:cNvSpPr/>
      </dsp:nvSpPr>
      <dsp:spPr>
        <a:xfrm>
          <a:off x="1693195" y="3361617"/>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VM 3</a:t>
          </a:r>
        </a:p>
      </dsp:txBody>
      <dsp:txXfrm>
        <a:off x="1693195" y="3361617"/>
        <a:ext cx="676269" cy="338134"/>
      </dsp:txXfrm>
    </dsp:sp>
    <dsp:sp modelId="{7C9EE509-CE32-6C4B-82EB-BC08BCB3E5C7}">
      <dsp:nvSpPr>
        <dsp:cNvPr id="0" name=""/>
        <dsp:cNvSpPr/>
      </dsp:nvSpPr>
      <dsp:spPr>
        <a:xfrm>
          <a:off x="2342414"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a:t>
          </a:r>
        </a:p>
      </dsp:txBody>
      <dsp:txXfrm>
        <a:off x="2342414" y="1921163"/>
        <a:ext cx="676269" cy="338134"/>
      </dsp:txXfrm>
    </dsp:sp>
    <dsp:sp modelId="{3763E66D-2021-8E4F-A555-2B86043873E0}">
      <dsp:nvSpPr>
        <dsp:cNvPr id="0" name=""/>
        <dsp:cNvSpPr/>
      </dsp:nvSpPr>
      <dsp:spPr>
        <a:xfrm>
          <a:off x="3160700" y="1921163"/>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Core 16</a:t>
          </a:r>
        </a:p>
      </dsp:txBody>
      <dsp:txXfrm>
        <a:off x="3160700" y="1921163"/>
        <a:ext cx="676269" cy="338134"/>
      </dsp:txXfrm>
    </dsp:sp>
    <dsp:sp modelId="{3EF14327-0241-604C-8B22-45530024F49C}">
      <dsp:nvSpPr>
        <dsp:cNvPr id="0" name=""/>
        <dsp:cNvSpPr/>
      </dsp:nvSpPr>
      <dsp:spPr>
        <a:xfrm>
          <a:off x="2342414"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a:t>
          </a:r>
        </a:p>
      </dsp:txBody>
      <dsp:txXfrm>
        <a:off x="2342414" y="960860"/>
        <a:ext cx="676269" cy="338134"/>
      </dsp:txXfrm>
    </dsp:sp>
    <dsp:sp modelId="{0C205E58-DADA-A049-A300-76750998D46B}">
      <dsp:nvSpPr>
        <dsp:cNvPr id="0" name=""/>
        <dsp:cNvSpPr/>
      </dsp:nvSpPr>
      <dsp:spPr>
        <a:xfrm>
          <a:off x="3160700" y="960860"/>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Server 20.000</a:t>
          </a:r>
        </a:p>
      </dsp:txBody>
      <dsp:txXfrm>
        <a:off x="3160700" y="960860"/>
        <a:ext cx="676269" cy="338134"/>
      </dsp:txXfrm>
    </dsp:sp>
    <dsp:sp modelId="{29BAF81E-E758-A34C-83DF-2330EDE9DBF7}">
      <dsp:nvSpPr>
        <dsp:cNvPr id="0" name=""/>
        <dsp:cNvSpPr/>
      </dsp:nvSpPr>
      <dsp:spPr>
        <a:xfrm>
          <a:off x="2751557"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a:t>
          </a:r>
          <a:endParaRPr lang="en-US" sz="900" kern="1200" dirty="0">
            <a:latin typeface="Arial" charset="0"/>
            <a:ea typeface="Arial" charset="0"/>
            <a:cs typeface="Arial" charset="0"/>
          </a:endParaRPr>
        </a:p>
      </dsp:txBody>
      <dsp:txXfrm>
        <a:off x="2751557" y="480709"/>
        <a:ext cx="676269" cy="338134"/>
      </dsp:txXfrm>
    </dsp:sp>
    <dsp:sp modelId="{E0659133-E92F-414C-B1EB-17B51033AA69}">
      <dsp:nvSpPr>
        <dsp:cNvPr id="0" name=""/>
        <dsp:cNvSpPr/>
      </dsp:nvSpPr>
      <dsp:spPr>
        <a:xfrm>
          <a:off x="3569844" y="480709"/>
          <a:ext cx="676269" cy="338134"/>
        </a:xfrm>
        <a:prstGeom prst="rect">
          <a:avLst/>
        </a:prstGeom>
        <a:solidFill>
          <a:schemeClr val="dk2">
            <a:hueOff val="0"/>
            <a:satOff val="0"/>
            <a:lumOff val="0"/>
            <a:alphaOff val="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i="1" kern="1200" dirty="0">
              <a:latin typeface="Arial" charset="0"/>
              <a:ea typeface="Arial" charset="0"/>
              <a:cs typeface="Arial" charset="0"/>
            </a:rPr>
            <a:t>Data Center 10</a:t>
          </a:r>
          <a:endParaRPr lang="en-US" sz="900" kern="1200" dirty="0">
            <a:latin typeface="Arial" charset="0"/>
            <a:ea typeface="Arial" charset="0"/>
            <a:cs typeface="Arial" charset="0"/>
          </a:endParaRPr>
        </a:p>
      </dsp:txBody>
      <dsp:txXfrm>
        <a:off x="3569844" y="480709"/>
        <a:ext cx="676269" cy="33813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2024/7/8</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2024/7/8</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adapted from the previous presentation: </a:t>
            </a:r>
          </a:p>
          <a:p>
            <a:r>
              <a:rPr lang="en-US" b="1" dirty="0" err="1">
                <a:solidFill>
                  <a:srgbClr val="FF0000"/>
                </a:solidFill>
              </a:rPr>
              <a:t>AIOps</a:t>
            </a:r>
            <a:r>
              <a:rPr lang="en-US" b="1" dirty="0">
                <a:solidFill>
                  <a:srgbClr val="FF0000"/>
                </a:solidFill>
              </a:rPr>
              <a:t>: Anomaly Detection of Distributed Traces, </a:t>
            </a:r>
            <a:r>
              <a:rPr lang="en-US" b="0" dirty="0">
                <a:solidFill>
                  <a:srgbClr val="FF0000"/>
                </a:solidFill>
              </a:rPr>
              <a:t>National University of Ireland, Galway (NUI Galway), 2019.08.20</a:t>
            </a:r>
          </a:p>
          <a:p>
            <a:r>
              <a:rPr lang="en-US" b="1" dirty="0" err="1">
                <a:solidFill>
                  <a:srgbClr val="FF0000"/>
                </a:solidFill>
              </a:rPr>
              <a:t>AIOps</a:t>
            </a:r>
            <a:r>
              <a:rPr lang="en-US" b="1" dirty="0">
                <a:solidFill>
                  <a:srgbClr val="FF0000"/>
                </a:solidFill>
              </a:rPr>
              <a:t>-driven Anomaly Detection in </a:t>
            </a:r>
            <a:r>
              <a:rPr lang="en-US" b="1" dirty="0" err="1">
                <a:solidFill>
                  <a:srgbClr val="FF0000"/>
                </a:solidFill>
              </a:rPr>
              <a:t>microservice</a:t>
            </a:r>
            <a:r>
              <a:rPr lang="en-US" b="1" dirty="0">
                <a:solidFill>
                  <a:srgbClr val="FF0000"/>
                </a:solidFill>
              </a:rPr>
              <a:t> architectures, </a:t>
            </a:r>
            <a:r>
              <a:rPr lang="en-US" sz="1100" dirty="0">
                <a:solidFill>
                  <a:schemeClr val="tx2"/>
                </a:solidFill>
                <a:latin typeface="Arial" panose="020B0604020202020204" pitchFamily="34" charset="0"/>
                <a:cs typeface="Arial" panose="020B0604020202020204" pitchFamily="34" charset="0"/>
              </a:rPr>
              <a:t>ICT Autonomous Network O&amp;M Conference </a:t>
            </a:r>
          </a:p>
          <a:p>
            <a:r>
              <a:rPr lang="en-US" sz="1100" kern="0" dirty="0">
                <a:solidFill>
                  <a:schemeClr val="tx2"/>
                </a:solidFill>
              </a:rPr>
              <a:t>2019.06.27, Dublin, Ireland</a:t>
            </a:r>
          </a:p>
          <a:p>
            <a:endParaRPr lang="en-US" sz="1100" kern="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extLst>
      <p:ext uri="{BB962C8B-B14F-4D97-AF65-F5344CB8AC3E}">
        <p14:creationId xmlns:p14="http://schemas.microsoft.com/office/powerpoint/2010/main" val="2431548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0416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http://</a:t>
            </a:r>
            <a:r>
              <a:rPr lang="en-US" altLang="zh-CN" dirty="0" err="1">
                <a:latin typeface="Arial" pitchFamily="34" charset="0"/>
              </a:rPr>
              <a:t>tagitnews.com</a:t>
            </a:r>
            <a:r>
              <a:rPr lang="en-US" altLang="zh-CN" dirty="0">
                <a:latin typeface="Arial" pitchFamily="34" charset="0"/>
              </a:rPr>
              <a:t>/</a:t>
            </a:r>
            <a:r>
              <a:rPr lang="en-US" altLang="zh-CN" dirty="0" err="1">
                <a:latin typeface="Arial" pitchFamily="34" charset="0"/>
              </a:rPr>
              <a:t>en</a:t>
            </a:r>
            <a:r>
              <a:rPr lang="en-US" altLang="zh-CN" dirty="0">
                <a:latin typeface="Arial" pitchFamily="34" charset="0"/>
              </a:rPr>
              <a:t>/Article/page/</a:t>
            </a:r>
            <a:r>
              <a:rPr lang="en-US" altLang="zh-CN" dirty="0" err="1">
                <a:latin typeface="Arial" pitchFamily="34" charset="0"/>
              </a:rPr>
              <a:t>huawei</a:t>
            </a:r>
            <a:r>
              <a:rPr lang="en-US" altLang="zh-CN" dirty="0">
                <a:latin typeface="Arial" pitchFamily="34" charset="0"/>
              </a:rPr>
              <a:t>-cloud-opens-</a:t>
            </a:r>
            <a:r>
              <a:rPr lang="en-US" altLang="zh-CN" dirty="0" err="1">
                <a:latin typeface="Arial" pitchFamily="34" charset="0"/>
              </a:rPr>
              <a:t>chile</a:t>
            </a:r>
            <a:r>
              <a:rPr lang="en-US" altLang="zh-CN" dirty="0">
                <a:latin typeface="Arial" pitchFamily="34" charset="0"/>
              </a:rPr>
              <a:t>-region-service</a:t>
            </a:r>
          </a:p>
          <a:p>
            <a:pPr eaLnBrk="1" hangingPunct="1"/>
            <a:endParaRPr lang="en-US" altLang="zh-CN" dirty="0">
              <a:latin typeface="Arial" pitchFamily="34" charset="0"/>
            </a:endParaRP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Huawei Cloud (2 slides)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Webpage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Regions and </a:t>
            </a:r>
            <a:r>
              <a:rPr lang="en-US" sz="1100" dirty="0" err="1">
                <a:latin typeface="Arial" charset="0"/>
                <a:ea typeface="Arial" charset="0"/>
                <a:cs typeface="Arial" charset="0"/>
              </a:rPr>
              <a:t>AZsCloud</a:t>
            </a:r>
            <a:endParaRPr lang="en-US" sz="1100" dirty="0">
              <a:latin typeface="Arial" charset="0"/>
              <a:ea typeface="Arial" charset="0"/>
              <a:cs typeface="Arial" charset="0"/>
            </a:endParaRP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Reliability (1 slide)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(see slides from Reliability workshop in Berlin) </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SRE Concept from Google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70% of accidents come from changes in a running system</a:t>
            </a: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Huawei Cloud O&amp;M System (5 slide)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Monitoring Capabilities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KPI Indicators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Security</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O&amp;M Platform</a:t>
            </a:r>
          </a:p>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11430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http://</a:t>
            </a:r>
            <a:r>
              <a:rPr lang="en-US" altLang="zh-CN" dirty="0" err="1">
                <a:latin typeface="Arial" pitchFamily="34" charset="0"/>
              </a:rPr>
              <a:t>tagitnews.com</a:t>
            </a:r>
            <a:r>
              <a:rPr lang="en-US" altLang="zh-CN" dirty="0">
                <a:latin typeface="Arial" pitchFamily="34" charset="0"/>
              </a:rPr>
              <a:t>/</a:t>
            </a:r>
            <a:r>
              <a:rPr lang="en-US" altLang="zh-CN" dirty="0" err="1">
                <a:latin typeface="Arial" pitchFamily="34" charset="0"/>
              </a:rPr>
              <a:t>en</a:t>
            </a:r>
            <a:r>
              <a:rPr lang="en-US" altLang="zh-CN" dirty="0">
                <a:latin typeface="Arial" pitchFamily="34" charset="0"/>
              </a:rPr>
              <a:t>/Article/page/</a:t>
            </a:r>
            <a:r>
              <a:rPr lang="en-US" altLang="zh-CN" dirty="0" err="1">
                <a:latin typeface="Arial" pitchFamily="34" charset="0"/>
              </a:rPr>
              <a:t>huawei</a:t>
            </a:r>
            <a:r>
              <a:rPr lang="en-US" altLang="zh-CN" dirty="0">
                <a:latin typeface="Arial" pitchFamily="34" charset="0"/>
              </a:rPr>
              <a:t>-cloud-opens-</a:t>
            </a:r>
            <a:r>
              <a:rPr lang="en-US" altLang="zh-CN" dirty="0" err="1">
                <a:latin typeface="Arial" pitchFamily="34" charset="0"/>
              </a:rPr>
              <a:t>chile</a:t>
            </a:r>
            <a:r>
              <a:rPr lang="en-US" altLang="zh-CN" dirty="0">
                <a:latin typeface="Arial" pitchFamily="34" charset="0"/>
              </a:rPr>
              <a:t>-region-service</a:t>
            </a:r>
          </a:p>
          <a:p>
            <a:pPr eaLnBrk="1" hangingPunct="1"/>
            <a:endParaRPr lang="en-US" altLang="zh-CN" dirty="0">
              <a:latin typeface="Arial" pitchFamily="34" charset="0"/>
            </a:endParaRP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Huawei Cloud (2 slides)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Webpage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Regions and </a:t>
            </a:r>
            <a:r>
              <a:rPr lang="en-US" sz="1100" dirty="0" err="1">
                <a:latin typeface="Arial" charset="0"/>
                <a:ea typeface="Arial" charset="0"/>
                <a:cs typeface="Arial" charset="0"/>
              </a:rPr>
              <a:t>AZsCloud</a:t>
            </a:r>
            <a:endParaRPr lang="en-US" sz="1100" dirty="0">
              <a:latin typeface="Arial" charset="0"/>
              <a:ea typeface="Arial" charset="0"/>
              <a:cs typeface="Arial" charset="0"/>
            </a:endParaRP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Reliability (1 slide)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(see slides from Reliability workshop in Berlin) </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SRE Concept from Google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70% of accidents come from changes in a running system</a:t>
            </a:r>
          </a:p>
          <a:p>
            <a:pPr marL="7938"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Huawei Cloud O&amp;M System (5 slide)</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Monitoring Capabilities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KPI Indicators</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Security</a:t>
            </a:r>
          </a:p>
          <a:p>
            <a:pPr marL="465138" lvl="1" indent="266700">
              <a:lnSpc>
                <a:spcPct val="150000"/>
              </a:lnSpc>
              <a:buClr>
                <a:schemeClr val="tx2"/>
              </a:buClr>
              <a:buFont typeface="Arial" panose="020B0604020202020204" pitchFamily="34" charset="0"/>
              <a:buChar char="►"/>
            </a:pPr>
            <a:r>
              <a:rPr lang="en-US" sz="1100" dirty="0">
                <a:latin typeface="Arial" charset="0"/>
                <a:ea typeface="Arial" charset="0"/>
                <a:cs typeface="Arial" charset="0"/>
              </a:rPr>
              <a:t>O&amp;M Platform</a:t>
            </a:r>
          </a:p>
          <a:p>
            <a:pPr eaLnBrk="1" hangingPunct="1"/>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81117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http://</a:t>
            </a:r>
            <a:r>
              <a:rPr lang="en-US" altLang="zh-CN" dirty="0" err="1">
                <a:latin typeface="Arial" pitchFamily="34" charset="0"/>
              </a:rPr>
              <a:t>tagitnews.com</a:t>
            </a:r>
            <a:r>
              <a:rPr lang="en-US" altLang="zh-CN" dirty="0">
                <a:latin typeface="Arial" pitchFamily="34" charset="0"/>
              </a:rPr>
              <a:t>/</a:t>
            </a:r>
            <a:r>
              <a:rPr lang="en-US" altLang="zh-CN" dirty="0" err="1">
                <a:latin typeface="Arial" pitchFamily="34" charset="0"/>
              </a:rPr>
              <a:t>en</a:t>
            </a:r>
            <a:r>
              <a:rPr lang="en-US" altLang="zh-CN" dirty="0">
                <a:latin typeface="Arial" pitchFamily="34" charset="0"/>
              </a:rPr>
              <a:t>/Article/page/</a:t>
            </a:r>
            <a:r>
              <a:rPr lang="en-US" altLang="zh-CN" dirty="0" err="1">
                <a:latin typeface="Arial" pitchFamily="34" charset="0"/>
              </a:rPr>
              <a:t>huawei</a:t>
            </a:r>
            <a:r>
              <a:rPr lang="en-US" altLang="zh-CN" dirty="0">
                <a:latin typeface="Arial" pitchFamily="34" charset="0"/>
              </a:rPr>
              <a:t>-cloud-opens-</a:t>
            </a:r>
            <a:r>
              <a:rPr lang="en-US" altLang="zh-CN" dirty="0" err="1">
                <a:latin typeface="Arial" pitchFamily="34" charset="0"/>
              </a:rPr>
              <a:t>chile</a:t>
            </a:r>
            <a:r>
              <a:rPr lang="en-US" altLang="zh-CN" dirty="0">
                <a:latin typeface="Arial" pitchFamily="34" charset="0"/>
              </a:rPr>
              <a:t>-region-service</a:t>
            </a:r>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22022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http://</a:t>
            </a:r>
            <a:r>
              <a:rPr lang="en-US" altLang="zh-CN" dirty="0" err="1">
                <a:latin typeface="Arial" pitchFamily="34" charset="0"/>
              </a:rPr>
              <a:t>tagitnews.com</a:t>
            </a:r>
            <a:r>
              <a:rPr lang="en-US" altLang="zh-CN" dirty="0">
                <a:latin typeface="Arial" pitchFamily="34" charset="0"/>
              </a:rPr>
              <a:t>/</a:t>
            </a:r>
            <a:r>
              <a:rPr lang="en-US" altLang="zh-CN" dirty="0" err="1">
                <a:latin typeface="Arial" pitchFamily="34" charset="0"/>
              </a:rPr>
              <a:t>en</a:t>
            </a:r>
            <a:r>
              <a:rPr lang="en-US" altLang="zh-CN" dirty="0">
                <a:latin typeface="Arial" pitchFamily="34" charset="0"/>
              </a:rPr>
              <a:t>/Article/page/</a:t>
            </a:r>
            <a:r>
              <a:rPr lang="en-US" altLang="zh-CN" dirty="0" err="1">
                <a:latin typeface="Arial" pitchFamily="34" charset="0"/>
              </a:rPr>
              <a:t>huawei</a:t>
            </a:r>
            <a:r>
              <a:rPr lang="en-US" altLang="zh-CN" dirty="0">
                <a:latin typeface="Arial" pitchFamily="34" charset="0"/>
              </a:rPr>
              <a:t>-cloud-opens-</a:t>
            </a:r>
            <a:r>
              <a:rPr lang="en-US" altLang="zh-CN" dirty="0" err="1">
                <a:latin typeface="Arial" pitchFamily="34" charset="0"/>
              </a:rPr>
              <a:t>chile</a:t>
            </a:r>
            <a:r>
              <a:rPr lang="en-US" altLang="zh-CN" dirty="0">
                <a:latin typeface="Arial" pitchFamily="34" charset="0"/>
              </a:rPr>
              <a:t>-region-service</a:t>
            </a:r>
            <a:endParaRPr lang="zh-CN" altLang="en-US" dirty="0">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87141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32225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266577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36043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781928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53262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76910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DECC23B-EF6F-440D-A55B-7FAC6D69283C}" type="slidenum">
              <a:rPr lang="zh-CN" altLang="en-US" smtClean="0"/>
              <a:pPr>
                <a:defRPr/>
              </a:pPr>
              <a:t>21</a:t>
            </a:fld>
            <a:endParaRPr lang="en-US" altLang="zh-CN"/>
          </a:p>
        </p:txBody>
      </p:sp>
    </p:spTree>
    <p:extLst>
      <p:ext uri="{BB962C8B-B14F-4D97-AF65-F5344CB8AC3E}">
        <p14:creationId xmlns:p14="http://schemas.microsoft.com/office/powerpoint/2010/main" val="19820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04311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88125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11528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10673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346369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06708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627388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
        <p:nvSpPr>
          <p:cNvPr id="13" name="Footer Placeholder 12"/>
          <p:cNvSpPr>
            <a:spLocks noGrp="1"/>
          </p:cNvSpPr>
          <p:nvPr>
            <p:ph type="ftr" sz="quarter" idx="12"/>
          </p:nvPr>
        </p:nvSpPr>
        <p:spPr>
          <a:xfrm>
            <a:off x="404842" y="4439578"/>
            <a:ext cx="3086085" cy="273844"/>
          </a:xfrm>
          <a:prstGeom prst="rect">
            <a:avLst/>
          </a:prstGeom>
        </p:spPr>
        <p:txBody>
          <a:bodyPr/>
          <a:lstStyle/>
          <a:p>
            <a:r>
              <a:rPr lang="en-US"/>
              <a:t>Security Level: Confidential under NDA</a:t>
            </a:r>
            <a:endParaRPr lang="en-US" dirty="0"/>
          </a:p>
        </p:txBody>
      </p:sp>
    </p:spTree>
    <p:extLst>
      <p:ext uri="{BB962C8B-B14F-4D97-AF65-F5344CB8AC3E}">
        <p14:creationId xmlns:p14="http://schemas.microsoft.com/office/powerpoint/2010/main" val="3364170337"/>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8" y="-2381"/>
            <a:ext cx="8352368" cy="552450"/>
          </a:xfrm>
          <a:prstGeom prst="rect">
            <a:avLst/>
          </a:prstGeom>
          <a:ln>
            <a:noFill/>
          </a:ln>
        </p:spPr>
        <p:txBody>
          <a:bodyPr anchor="b"/>
          <a:lstStyle>
            <a:lvl1pPr>
              <a:defRPr sz="1400" b="0">
                <a:latin typeface="Arial" panose="020B0604020202020204" pitchFamily="34" charset="0"/>
                <a:cs typeface="Arial" panose="020B0604020202020204" pitchFamily="34" charset="0"/>
              </a:defRPr>
            </a:lvl1pPr>
          </a:lstStyle>
          <a:p>
            <a:r>
              <a:rPr lang="en-US" altLang="zh-CN" dirty="0"/>
              <a:t>NA</a:t>
            </a:r>
            <a:br>
              <a:rPr lang="en-US" altLang="zh-CN" dirty="0"/>
            </a:br>
            <a:r>
              <a:rPr lang="en-US" altLang="zh-CN" dirty="0" err="1"/>
              <a:t>NA</a:t>
            </a:r>
            <a:endParaRPr lang="zh-CN" altLang="en-US" dirty="0"/>
          </a:p>
        </p:txBody>
      </p:sp>
      <p:cxnSp>
        <p:nvCxnSpPr>
          <p:cNvPr id="9" name="Straight Connector 8"/>
          <p:cNvCxnSpPr>
            <a:cxnSpLocks/>
          </p:cNvCxnSpPr>
          <p:nvPr userDrawn="1"/>
        </p:nvCxnSpPr>
        <p:spPr bwMode="auto">
          <a:xfrm>
            <a:off x="395288" y="550069"/>
            <a:ext cx="8352368" cy="0"/>
          </a:xfrm>
          <a:prstGeom prst="line">
            <a:avLst/>
          </a:prstGeom>
          <a:ln w="12700">
            <a:solidFill>
              <a:schemeClr val="tx1">
                <a:lumMod val="50000"/>
                <a:lumOff val="50000"/>
              </a:schemeClr>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1748735"/>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guide id="3" pos="3080" userDrawn="1">
          <p15:clr>
            <a:srgbClr val="FBAE40"/>
          </p15:clr>
        </p15:guide>
        <p15:guide id="4" orient="horz" pos="1620" userDrawn="1">
          <p15:clr>
            <a:srgbClr val="FBAE40"/>
          </p15:clr>
        </p15:guide>
        <p15:guide id="5" orient="horz" pos="441" userDrawn="1">
          <p15:clr>
            <a:srgbClr val="FBAE40"/>
          </p15:clr>
        </p15:guide>
        <p15:guide id="6" orient="horz" pos="3026" userDrawn="1">
          <p15:clr>
            <a:srgbClr val="FBAE40"/>
          </p15:clr>
        </p15:guide>
        <p15:guide id="7" pos="249" userDrawn="1">
          <p15:clr>
            <a:srgbClr val="FBAE40"/>
          </p15:clr>
        </p15:guide>
        <p15:guide id="8" pos="55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299259" y="2702959"/>
            <a:ext cx="1029449" cy="221599"/>
          </a:xfrm>
          <a:prstGeom prst="rect">
            <a:avLst/>
          </a:prstGeom>
        </p:spPr>
        <p:txBody>
          <a:bodyPr wrap="none">
            <a:spAutoFit/>
          </a:bodyPr>
          <a:lstStyle/>
          <a:p>
            <a:pPr algn="ct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INNOVATION</a:t>
            </a:r>
          </a:p>
        </p:txBody>
      </p:sp>
      <p:sp>
        <p:nvSpPr>
          <p:cNvPr id="6" name="Rectangle 5"/>
          <p:cNvSpPr/>
          <p:nvPr userDrawn="1"/>
        </p:nvSpPr>
        <p:spPr>
          <a:xfrm>
            <a:off x="7614871" y="2745588"/>
            <a:ext cx="1292340" cy="221599"/>
          </a:xfrm>
          <a:prstGeom prst="rect">
            <a:avLst/>
          </a:prstGeom>
        </p:spPr>
        <p:txBody>
          <a:bodyPr wrap="none">
            <a:spAutoFit/>
          </a:bodyPr>
          <a:lstStyle/>
          <a:p>
            <a:pPr algn="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PATH FORWARD</a:t>
            </a:r>
          </a:p>
        </p:txBody>
      </p:sp>
      <p:sp>
        <p:nvSpPr>
          <p:cNvPr id="7" name="Rectangle 6"/>
          <p:cNvSpPr/>
          <p:nvPr userDrawn="1"/>
        </p:nvSpPr>
        <p:spPr>
          <a:xfrm>
            <a:off x="2935316" y="831273"/>
            <a:ext cx="3350030" cy="413973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94235" y="2910100"/>
            <a:ext cx="2527067" cy="2061556"/>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80144" y="831273"/>
            <a:ext cx="2527067" cy="1801091"/>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918924" y="4627418"/>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750" i="1" dirty="0">
              <a:solidFill>
                <a:schemeClr val="tx1"/>
              </a:solidFill>
              <a:latin typeface="Arial" pitchFamily="34" charset="0"/>
              <a:cs typeface="Arial" pitchFamily="34" charset="0"/>
            </a:endParaRPr>
          </a:p>
        </p:txBody>
      </p:sp>
      <p:sp>
        <p:nvSpPr>
          <p:cNvPr id="20" name="TextBox 19"/>
          <p:cNvSpPr txBox="1"/>
          <p:nvPr userDrawn="1"/>
        </p:nvSpPr>
        <p:spPr>
          <a:xfrm>
            <a:off x="299259" y="592853"/>
            <a:ext cx="954107" cy="253916"/>
          </a:xfrm>
          <a:prstGeom prst="rect">
            <a:avLst/>
          </a:prstGeom>
          <a:noFill/>
        </p:spPr>
        <p:txBody>
          <a:bodyPr wrap="none" rtlCol="0">
            <a:spAutoFit/>
          </a:bodyPr>
          <a:lstStyle/>
          <a:p>
            <a:r>
              <a:rPr lang="en-US" altLang="en-US" sz="1050" b="1" dirty="0">
                <a:solidFill>
                  <a:schemeClr val="tx2"/>
                </a:solidFill>
                <a:latin typeface="Arial" panose="020B0604020202020204" pitchFamily="34" charset="0"/>
                <a:cs typeface="Arial" panose="020B0604020202020204" pitchFamily="34" charset="0"/>
              </a:rPr>
              <a:t>PAIN POINT</a:t>
            </a:r>
          </a:p>
        </p:txBody>
      </p:sp>
      <p:sp>
        <p:nvSpPr>
          <p:cNvPr id="21" name="Rectangle 20"/>
          <p:cNvSpPr/>
          <p:nvPr userDrawn="1"/>
        </p:nvSpPr>
        <p:spPr>
          <a:xfrm>
            <a:off x="4057936" y="592853"/>
            <a:ext cx="1104790" cy="253916"/>
          </a:xfrm>
          <a:prstGeom prst="rect">
            <a:avLst/>
          </a:prstGeom>
        </p:spPr>
        <p:txBody>
          <a:bodyPr wrap="none">
            <a:spAutoFit/>
          </a:bodyPr>
          <a:lstStyle/>
          <a:p>
            <a:r>
              <a:rPr lang="en-US" altLang="en-US" sz="1050" b="1" dirty="0">
                <a:solidFill>
                  <a:schemeClr val="tx2"/>
                </a:solidFill>
                <a:latin typeface="Arial" panose="020B0604020202020204" pitchFamily="34" charset="0"/>
                <a:cs typeface="Arial" panose="020B0604020202020204" pitchFamily="34" charset="0"/>
              </a:rPr>
              <a:t>DESCRIPTION</a:t>
            </a:r>
            <a:endParaRPr lang="en-US" sz="1050" dirty="0">
              <a:solidFill>
                <a:schemeClr val="tx2"/>
              </a:solidFill>
            </a:endParaRPr>
          </a:p>
        </p:txBody>
      </p:sp>
      <p:sp>
        <p:nvSpPr>
          <p:cNvPr id="22" name="TextBox 21"/>
          <p:cNvSpPr txBox="1"/>
          <p:nvPr userDrawn="1"/>
        </p:nvSpPr>
        <p:spPr>
          <a:xfrm>
            <a:off x="8278216" y="592853"/>
            <a:ext cx="700833" cy="253916"/>
          </a:xfrm>
          <a:prstGeom prst="rect">
            <a:avLst/>
          </a:prstGeom>
          <a:noFill/>
        </p:spPr>
        <p:txBody>
          <a:bodyPr wrap="none" rtlCol="0">
            <a:spAutoFit/>
          </a:bodyPr>
          <a:lstStyle/>
          <a:p>
            <a:r>
              <a:rPr lang="en-US" sz="1050" b="1" dirty="0">
                <a:solidFill>
                  <a:schemeClr val="tx2"/>
                </a:solidFill>
                <a:latin typeface="Arial" panose="020B0604020202020204" pitchFamily="34" charset="0"/>
                <a:cs typeface="Arial" panose="020B0604020202020204" pitchFamily="34" charset="0"/>
              </a:rPr>
              <a:t>IMPACT</a:t>
            </a:r>
          </a:p>
        </p:txBody>
      </p:sp>
      <p:sp>
        <p:nvSpPr>
          <p:cNvPr id="40" name="标题 1"/>
          <p:cNvSpPr>
            <a:spLocks noGrp="1"/>
          </p:cNvSpPr>
          <p:nvPr>
            <p:ph type="title"/>
          </p:nvPr>
        </p:nvSpPr>
        <p:spPr>
          <a:xfrm>
            <a:off x="395288" y="-2381"/>
            <a:ext cx="8526462" cy="552450"/>
          </a:xfrm>
          <a:prstGeom prst="rect">
            <a:avLst/>
          </a:prstGeom>
          <a:ln>
            <a:noFill/>
          </a:ln>
        </p:spPr>
        <p:txBody>
          <a:bodyPr anchor="b"/>
          <a:lstStyle>
            <a:lvl1pPr>
              <a:defRPr>
                <a:latin typeface="Arial" panose="020B0604020202020204" pitchFamily="34" charset="0"/>
                <a:cs typeface="Arial" panose="020B0604020202020204" pitchFamily="34" charset="0"/>
              </a:defRPr>
            </a:lvl1pPr>
          </a:lstStyle>
          <a:p>
            <a:endParaRPr lang="en-US" altLang="zh-CN" noProof="0" dirty="0"/>
          </a:p>
        </p:txBody>
      </p:sp>
      <p:cxnSp>
        <p:nvCxnSpPr>
          <p:cNvPr id="18" name="Straight Connector 17"/>
          <p:cNvCxnSpPr>
            <a:cxnSpLocks/>
          </p:cNvCxnSpPr>
          <p:nvPr userDrawn="1"/>
        </p:nvCxnSpPr>
        <p:spPr bwMode="auto">
          <a:xfrm>
            <a:off x="323850" y="550069"/>
            <a:ext cx="8591550" cy="0"/>
          </a:xfrm>
          <a:prstGeom prst="line">
            <a:avLst/>
          </a:prstGeom>
          <a:ln w="9525">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534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1943510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sp>
        <p:nvSpPr>
          <p:cNvPr id="6" name="Slide Number Placeholder 5"/>
          <p:cNvSpPr>
            <a:spLocks noGrp="1"/>
          </p:cNvSpPr>
          <p:nvPr>
            <p:ph type="sldNum" sz="quarter" idx="4"/>
          </p:nvPr>
        </p:nvSpPr>
        <p:spPr>
          <a:xfrm>
            <a:off x="8359070" y="4849965"/>
            <a:ext cx="514631" cy="273844"/>
          </a:xfrm>
          <a:prstGeom prst="rect">
            <a:avLst/>
          </a:prstGeom>
        </p:spPr>
        <p:txBody>
          <a:bodyPr vert="horz" lIns="91440" tIns="45720" rIns="91440" bIns="45720" rtlCol="0" anchor="ctr"/>
          <a:lstStyle>
            <a:lvl1pPr algn="r">
              <a:defRPr sz="900">
                <a:solidFill>
                  <a:schemeClr val="bg2">
                    <a:lumMod val="75000"/>
                  </a:schemeClr>
                </a:solidFill>
              </a:defRPr>
            </a:lvl1pPr>
          </a:lstStyle>
          <a:p>
            <a:fld id="{515348B9-AF07-468C-ACD6-2781480BFF89}" type="slidenum">
              <a:rPr lang="en-US" smtClean="0"/>
              <a:pPr/>
              <a:t>‹#›</a:t>
            </a:fld>
            <a:endParaRPr lang="en-US"/>
          </a:p>
        </p:txBody>
      </p:sp>
      <p:pic>
        <p:nvPicPr>
          <p:cNvPr id="29700" name="Picture 4" descr="Technische Universität Berlin – Wikipedia">
            <a:extLst>
              <a:ext uri="{FF2B5EF4-FFF2-40B4-BE49-F238E27FC236}">
                <a16:creationId xmlns:a16="http://schemas.microsoft.com/office/drawing/2014/main" id="{A9403F5F-9664-456D-A9E5-A3C620E430B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59206"/>
      </p:ext>
    </p:extLst>
  </p:cSld>
  <p:clrMap bg1="lt1" tx1="dk1" bg2="lt2" tx2="dk2" accent1="accent1" accent2="accent2" accent3="accent3" accent4="accent4" accent5="accent5" accent6="accent6" hlink="hlink" folHlink="folHlink"/>
  <p:sldLayoutIdLst>
    <p:sldLayoutId id="2147484178"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400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4938" fontAlgn="auto">
              <a:spcBef>
                <a:spcPts val="0"/>
              </a:spcBef>
              <a:spcAft>
                <a:spcPts val="0"/>
              </a:spcAft>
              <a:defRPr/>
            </a:pPr>
            <a:r>
              <a:rPr lang="en-US" altLang="zh-CN" sz="600" kern="0" dirty="0">
                <a:solidFill>
                  <a:srgbClr val="000000">
                    <a:lumMod val="50000"/>
                    <a:lumOff val="50000"/>
                  </a:srgbClr>
                </a:solidFill>
                <a:latin typeface="FrutigerNext LT Light" panose="020B0403040504020204" pitchFamily="34" charset="0"/>
                <a:ea typeface="MS PGothic" pitchFamily="34" charset="-128"/>
              </a:rPr>
              <a:t>ULTRA-SCALE AIOPS LAB     </a:t>
            </a:r>
            <a:fld id="{F350CB96-EF0E-44F1-90D2-2D2DCEB1810F}" type="slidenum">
              <a:rPr lang="de-DE" altLang="zh-CN" sz="600" smtClean="0">
                <a:solidFill>
                  <a:srgbClr val="FFFFFF">
                    <a:lumMod val="65000"/>
                  </a:srgbClr>
                </a:solidFill>
                <a:latin typeface="FrutigerNext LT Light" panose="020B0403040504020204" pitchFamily="34" charset="0"/>
              </a:rPr>
              <a:pPr defTabSz="684938" fontAlgn="auto">
                <a:spcBef>
                  <a:spcPts val="0"/>
                </a:spcBef>
                <a:spcAft>
                  <a:spcPts val="0"/>
                </a:spcAft>
                <a:defRPr/>
              </a:pPr>
              <a:t>‹#›</a:t>
            </a:fld>
            <a:endParaRPr lang="en-GB" altLang="zh-CN" sz="400" dirty="0">
              <a:solidFill>
                <a:srgbClr val="FFFFFF">
                  <a:lumMod val="65000"/>
                </a:srgbClr>
              </a:solidFill>
              <a:latin typeface="FrutigerNext LT Light" panose="020B0403040504020204" pitchFamily="34" charset="0"/>
            </a:endParaRPr>
          </a:p>
        </p:txBody>
      </p:sp>
    </p:spTree>
    <p:extLst>
      <p:ext uri="{BB962C8B-B14F-4D97-AF65-F5344CB8AC3E}">
        <p14:creationId xmlns:p14="http://schemas.microsoft.com/office/powerpoint/2010/main" val="1194670064"/>
      </p:ext>
    </p:extLst>
  </p:cSld>
  <p:clrMap bg1="lt1" tx1="dk1" bg2="lt2" tx2="dk2" accent1="accent1" accent2="accent2" accent3="accent3" accent4="accent4" accent5="accent5" accent6="accent6" hlink="hlink" folHlink="folHlink"/>
  <p:sldLayoutIdLst>
    <p:sldLayoutId id="2147484170" r:id="rId1"/>
    <p:sldLayoutId id="2147484171" r:id="rId2"/>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934487502"/>
      </p:ext>
    </p:extLst>
  </p:cSld>
  <p:clrMap bg1="lt1" tx1="dk1" bg2="lt2" tx2="dk2" accent1="accent1" accent2="accent2" accent3="accent3" accent4="accent4" accent5="accent5" accent6="accent6" hlink="hlink" folHlink="folHlink"/>
  <p:sldLayoutIdLst>
    <p:sldLayoutId id="2147484173"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4" pos="72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6.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cholar.google.com/citations?user=n9JFmAkAAAAJ&amp;hl" TargetMode="External"/><Relationship Id="rId5" Type="http://schemas.openxmlformats.org/officeDocument/2006/relationships/hyperlink" Target="https://www.slideshare.net/JorgeCardoso4" TargetMode="External"/><Relationship Id="rId4" Type="http://schemas.openxmlformats.org/officeDocument/2006/relationships/hyperlink" Target="http://jorge-cardoso.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jpeg"/><Relationship Id="rId26" Type="http://schemas.openxmlformats.org/officeDocument/2006/relationships/image" Target="../media/image41.jpe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jpeg"/><Relationship Id="rId29"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jpe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jpeg"/><Relationship Id="rId30"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41" y="420335"/>
            <a:ext cx="5941691" cy="715046"/>
          </a:xfrm>
        </p:spPr>
        <p:txBody>
          <a:bodyPr>
            <a:normAutofit fontScale="90000"/>
          </a:bodyPr>
          <a:lstStyle/>
          <a:p>
            <a:pPr>
              <a:lnSpc>
                <a:spcPct val="100000"/>
              </a:lnSpc>
            </a:pPr>
            <a:r>
              <a:rPr lang="en-US" dirty="0"/>
              <a:t>Intelligent Cloud Operations</a:t>
            </a:r>
            <a:br>
              <a:rPr lang="en-US" dirty="0"/>
            </a:br>
            <a:r>
              <a:rPr lang="en-US" dirty="0"/>
              <a:t>Part 1. Introduction</a:t>
            </a:r>
          </a:p>
        </p:txBody>
      </p:sp>
      <p:sp>
        <p:nvSpPr>
          <p:cNvPr id="3" name="Text Placeholder 2"/>
          <p:cNvSpPr>
            <a:spLocks noGrp="1"/>
          </p:cNvSpPr>
          <p:nvPr>
            <p:ph type="body" sz="quarter" idx="11"/>
          </p:nvPr>
        </p:nvSpPr>
        <p:spPr>
          <a:xfrm>
            <a:off x="313401" y="1099901"/>
            <a:ext cx="5941691" cy="592235"/>
          </a:xfrm>
        </p:spPr>
        <p:txBody>
          <a:bodyPr/>
          <a:lstStyle/>
          <a:p>
            <a:pPr>
              <a:lnSpc>
                <a:spcPct val="150000"/>
              </a:lnSpc>
              <a:buClr>
                <a:schemeClr val="tx2"/>
              </a:buClr>
            </a:pPr>
            <a:r>
              <a:rPr lang="en-US" altLang="zh-CN" sz="800" b="1" dirty="0">
                <a:latin typeface="Arial" pitchFamily="34" charset="0"/>
              </a:rPr>
              <a:t>Definition </a:t>
            </a:r>
            <a:r>
              <a:rPr lang="en-US" altLang="zh-CN" sz="800" dirty="0">
                <a:latin typeface="Arial" pitchFamily="34" charset="0"/>
              </a:rPr>
              <a:t>(</a:t>
            </a:r>
            <a:r>
              <a:rPr lang="en-US" sz="800" dirty="0">
                <a:latin typeface="Arial" charset="0"/>
                <a:ea typeface="Arial" charset="0"/>
                <a:cs typeface="Arial" charset="0"/>
              </a:rPr>
              <a:t>Gartner</a:t>
            </a:r>
            <a:r>
              <a:rPr lang="en-US" altLang="zh-CN" sz="800" dirty="0">
                <a:latin typeface="Arial" pitchFamily="34" charset="0"/>
              </a:rPr>
              <a:t>)</a:t>
            </a:r>
            <a:r>
              <a:rPr lang="en-US" altLang="zh-CN" sz="800" b="1" dirty="0">
                <a:latin typeface="Arial" pitchFamily="34" charset="0"/>
              </a:rPr>
              <a:t> </a:t>
            </a:r>
            <a:r>
              <a:rPr lang="en-US" altLang="zh-CN" sz="800" dirty="0">
                <a:latin typeface="Arial" pitchFamily="34" charset="0"/>
              </a:rPr>
              <a:t>[</a:t>
            </a:r>
            <a:r>
              <a:rPr lang="en-US" altLang="zh-CN" sz="800" b="1" dirty="0" err="1">
                <a:latin typeface="Arial" pitchFamily="34" charset="0"/>
              </a:rPr>
              <a:t>AIOps</a:t>
            </a:r>
            <a:r>
              <a:rPr lang="en-US" altLang="zh-CN" sz="800" dirty="0">
                <a:latin typeface="Arial" pitchFamily="34" charset="0"/>
              </a:rPr>
              <a:t>]</a:t>
            </a:r>
          </a:p>
          <a:p>
            <a:pPr marL="0" lvl="1" indent="-9525">
              <a:spcAft>
                <a:spcPts val="0"/>
              </a:spcAft>
            </a:pPr>
            <a:r>
              <a:rPr lang="en-US" sz="800" dirty="0" err="1">
                <a:latin typeface="Arial" charset="0"/>
                <a:ea typeface="Arial" charset="0"/>
                <a:cs typeface="Arial" charset="0"/>
              </a:rPr>
              <a:t>AIOps</a:t>
            </a:r>
            <a:r>
              <a:rPr lang="en-US" sz="800" dirty="0">
                <a:latin typeface="Arial" charset="0"/>
                <a:ea typeface="Arial" charset="0"/>
                <a:cs typeface="Arial" charset="0"/>
              </a:rPr>
              <a:t> platforms utilize big data, modern machine learning and other advanced analytics technologies to directly and indirectly enhance IT operations (monitoring, automation and service desk) functions with proactive, personal and dynamic insight. 	</a:t>
            </a:r>
            <a:endParaRPr lang="en-US" dirty="0"/>
          </a:p>
        </p:txBody>
      </p:sp>
      <p:sp>
        <p:nvSpPr>
          <p:cNvPr id="6" name="Text Placeholder 4"/>
          <p:cNvSpPr txBox="1">
            <a:spLocks/>
          </p:cNvSpPr>
          <p:nvPr/>
        </p:nvSpPr>
        <p:spPr>
          <a:xfrm>
            <a:off x="0" y="4035049"/>
            <a:ext cx="2037425" cy="688115"/>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600" b="0" kern="0" dirty="0"/>
              <a:t>Prof. Jorge Cardoso</a:t>
            </a:r>
          </a:p>
          <a:p>
            <a:pPr marL="0" indent="0">
              <a:spcBef>
                <a:spcPts val="0"/>
              </a:spcBef>
              <a:buNone/>
            </a:pPr>
            <a:r>
              <a:rPr lang="en-US" sz="600" b="0" kern="0" dirty="0"/>
              <a:t>E-mail: jorge.cardoso@huawei.com</a:t>
            </a:r>
          </a:p>
          <a:p>
            <a:pPr marL="0" indent="0">
              <a:spcBef>
                <a:spcPts val="0"/>
              </a:spcBef>
              <a:buNone/>
            </a:pPr>
            <a:r>
              <a:rPr lang="en-US" sz="600" b="0" kern="0" dirty="0"/>
              <a:t>Intelligent Cloud Operations/SRE Dept.</a:t>
            </a:r>
          </a:p>
          <a:p>
            <a:pPr marL="0" indent="0">
              <a:spcBef>
                <a:spcPts val="0"/>
              </a:spcBef>
              <a:buNone/>
            </a:pPr>
            <a:r>
              <a:rPr lang="en-US" sz="600" b="0" kern="0" dirty="0"/>
              <a:t>Munich and Ireland Research Centers</a:t>
            </a:r>
          </a:p>
          <a:p>
            <a:pPr marL="0" indent="0">
              <a:spcBef>
                <a:spcPts val="0"/>
              </a:spcBef>
              <a:buNone/>
            </a:pPr>
            <a:endParaRPr lang="en-US" sz="600" b="0" kern="0" dirty="0"/>
          </a:p>
          <a:p>
            <a:pPr marL="0" indent="0">
              <a:spcBef>
                <a:spcPts val="0"/>
              </a:spcBef>
              <a:buNone/>
            </a:pPr>
            <a:r>
              <a:rPr lang="en-US" sz="600" b="0" kern="0" dirty="0"/>
              <a:t>2020</a:t>
            </a: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Site Reliability Engineering </a:t>
            </a:r>
            <a:br>
              <a:rPr lang="en-US" sz="1400" dirty="0">
                <a:latin typeface="Arial" charset="0"/>
                <a:ea typeface="Arial" charset="0"/>
                <a:cs typeface="Arial" charset="0"/>
              </a:rPr>
            </a:br>
            <a:r>
              <a:rPr lang="en-US" sz="1400" b="0" dirty="0">
                <a:latin typeface="Arial" charset="0"/>
                <a:ea typeface="Arial" charset="0"/>
                <a:cs typeface="Arial" charset="0"/>
              </a:rPr>
              <a:t>Planet-scale Reliability</a:t>
            </a:r>
            <a:endParaRPr lang="en-US" sz="1400" b="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241" y="1023200"/>
            <a:ext cx="3113196" cy="1790592"/>
          </a:xfrm>
          <a:prstGeom prst="rect">
            <a:avLst/>
          </a:prstGeom>
        </p:spPr>
      </p:pic>
      <p:sp>
        <p:nvSpPr>
          <p:cNvPr id="7" name="矩形 2"/>
          <p:cNvSpPr/>
          <p:nvPr/>
        </p:nvSpPr>
        <p:spPr>
          <a:xfrm>
            <a:off x="373718" y="610975"/>
            <a:ext cx="7702370" cy="307777"/>
          </a:xfrm>
          <a:prstGeom prst="rect">
            <a:avLst/>
          </a:prstGeom>
        </p:spPr>
        <p:txBody>
          <a:bodyPr wrap="square">
            <a:spAutoFit/>
          </a:bodyPr>
          <a:lstStyle/>
          <a:p>
            <a:pPr>
              <a:buNone/>
            </a:pPr>
            <a:r>
              <a:rPr lang="zh-CN" altLang="en-US" sz="1400" b="1" dirty="0">
                <a:latin typeface="微软雅黑" panose="020B0503020204020204" pitchFamily="34" charset="-122"/>
                <a:ea typeface="微软雅黑" panose="020B0503020204020204" pitchFamily="34" charset="-122"/>
              </a:rPr>
              <a:t>Reliability is the most important feature of a product</a:t>
            </a:r>
            <a:r>
              <a:rPr lang="en-US" altLang="zh-CN" sz="1400" b="1" dirty="0">
                <a:latin typeface="微软雅黑" panose="020B0503020204020204" pitchFamily="34" charset="-122"/>
                <a:ea typeface="微软雅黑" panose="020B0503020204020204" pitchFamily="34" charset="-122"/>
              </a:rPr>
              <a:t>. SRE is responsible for it </a:t>
            </a:r>
            <a:r>
              <a:rPr lang="mr-IN" altLang="zh-CN"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9" name="文本框 22"/>
          <p:cNvSpPr txBox="1"/>
          <p:nvPr/>
        </p:nvSpPr>
        <p:spPr>
          <a:xfrm>
            <a:off x="3604477" y="2972067"/>
            <a:ext cx="1512000" cy="1061829"/>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en-US" altLang="zh-CN" dirty="0"/>
              <a:t>50% software engineer / 50% system engineer </a:t>
            </a:r>
          </a:p>
          <a:p>
            <a:r>
              <a:rPr lang="en-US" altLang="zh-CN" dirty="0"/>
              <a:t>Load slows down systems</a:t>
            </a:r>
          </a:p>
          <a:p>
            <a:r>
              <a:rPr lang="zh-CN" altLang="en-US" dirty="0"/>
              <a:t>Elite forces, focusing on </a:t>
            </a:r>
            <a:r>
              <a:rPr lang="zh-CN" altLang="en-US" b="1" dirty="0">
                <a:solidFill>
                  <a:srgbClr val="FC9E20"/>
                </a:solidFill>
              </a:rPr>
              <a:t>high-ROI </a:t>
            </a:r>
            <a:r>
              <a:rPr lang="zh-CN" altLang="en-US" dirty="0"/>
              <a:t>wor</a:t>
            </a:r>
            <a:r>
              <a:rPr lang="en-US" altLang="zh-CN" dirty="0"/>
              <a:t>k</a:t>
            </a:r>
          </a:p>
        </p:txBody>
      </p:sp>
      <p:sp>
        <p:nvSpPr>
          <p:cNvPr id="10" name="文本框 23"/>
          <p:cNvSpPr txBox="1"/>
          <p:nvPr/>
        </p:nvSpPr>
        <p:spPr>
          <a:xfrm>
            <a:off x="404241" y="2972067"/>
            <a:ext cx="1512000" cy="1754326"/>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indent="108000">
              <a:lnSpc>
                <a:spcPct val="120000"/>
              </a:lnSpc>
              <a:buFont typeface="Arial" pitchFamily="34" charset="0"/>
              <a:buChar char="•"/>
              <a:defRPr sz="1200" b="0">
                <a:solidFill>
                  <a:schemeClr val="bg1"/>
                </a:solidFill>
                <a:ea typeface="微软雅黑" panose="020B0503020204020204" pitchFamily="34" charset="-122"/>
              </a:defRPr>
            </a:lvl1pPr>
          </a:lstStyle>
          <a:p>
            <a:pPr marL="177800" indent="-171450">
              <a:lnSpc>
                <a:spcPct val="100000"/>
              </a:lnSpc>
              <a:buFont typeface="Wingdings" charset="2"/>
              <a:buChar char="§"/>
            </a:pPr>
            <a:r>
              <a:rPr lang="zh-CN" altLang="en-US" sz="900" dirty="0">
                <a:latin typeface="Arial" charset="0"/>
                <a:ea typeface="Arial" charset="0"/>
                <a:cs typeface="Arial" charset="0"/>
              </a:rPr>
              <a:t>Product readiness assessment</a:t>
            </a:r>
            <a:endParaRPr lang="en-US" altLang="zh-CN" sz="900" dirty="0">
              <a:latin typeface="Arial" charset="0"/>
              <a:ea typeface="Arial" charset="0"/>
              <a:cs typeface="Arial" charset="0"/>
            </a:endParaRPr>
          </a:p>
          <a:p>
            <a:pPr marL="177800" indent="-171450">
              <a:lnSpc>
                <a:spcPct val="100000"/>
              </a:lnSpc>
              <a:buFont typeface="Wingdings" charset="2"/>
              <a:buChar char="§"/>
            </a:pPr>
            <a:r>
              <a:rPr lang="zh-CN" altLang="en-US" sz="900" dirty="0">
                <a:latin typeface="Arial" charset="0"/>
                <a:ea typeface="Arial" charset="0"/>
                <a:cs typeface="Arial" charset="0"/>
              </a:rPr>
              <a:t>Setup quantified </a:t>
            </a:r>
            <a:r>
              <a:rPr lang="zh-CN" altLang="en-US" sz="900" b="1" dirty="0">
                <a:solidFill>
                  <a:srgbClr val="FC9E20"/>
                </a:solidFill>
                <a:latin typeface="Arial" charset="0"/>
                <a:ea typeface="Arial" charset="0"/>
                <a:cs typeface="Arial" charset="0"/>
              </a:rPr>
              <a:t>SLO</a:t>
            </a:r>
            <a:endParaRPr lang="zh-CN" altLang="en-US" sz="900" dirty="0">
              <a:latin typeface="Arial" charset="0"/>
              <a:ea typeface="Arial" charset="0"/>
              <a:cs typeface="Arial" charset="0"/>
            </a:endParaRPr>
          </a:p>
          <a:p>
            <a:pPr marL="177800" indent="-171450">
              <a:lnSpc>
                <a:spcPct val="100000"/>
              </a:lnSpc>
              <a:buFont typeface="Wingdings" charset="2"/>
              <a:buChar char="§"/>
            </a:pPr>
            <a:r>
              <a:rPr lang="zh-CN" altLang="en-US" sz="900" dirty="0">
                <a:latin typeface="Arial" charset="0"/>
                <a:ea typeface="Arial" charset="0"/>
                <a:cs typeface="Arial" charset="0"/>
              </a:rPr>
              <a:t>Run </a:t>
            </a:r>
            <a:r>
              <a:rPr lang="zh-CN" altLang="en-US" sz="900" b="1" dirty="0">
                <a:solidFill>
                  <a:srgbClr val="FC9E20"/>
                </a:solidFill>
                <a:latin typeface="Arial" charset="0"/>
                <a:ea typeface="Arial" charset="0"/>
                <a:cs typeface="Arial" charset="0"/>
              </a:rPr>
              <a:t>Err Budget</a:t>
            </a:r>
            <a:endParaRPr lang="zh-CN" altLang="en-US" sz="900" dirty="0">
              <a:latin typeface="Arial" charset="0"/>
              <a:ea typeface="Arial" charset="0"/>
              <a:cs typeface="Arial" charset="0"/>
            </a:endParaRPr>
          </a:p>
          <a:p>
            <a:pPr marL="177800" indent="-171450">
              <a:lnSpc>
                <a:spcPct val="100000"/>
              </a:lnSpc>
              <a:buFont typeface="Wingdings" charset="2"/>
              <a:buChar char="§"/>
            </a:pPr>
            <a:r>
              <a:rPr lang="zh-CN" altLang="en-US" sz="900" dirty="0">
                <a:latin typeface="Arial" charset="0"/>
                <a:ea typeface="Arial" charset="0"/>
                <a:cs typeface="Arial" charset="0"/>
              </a:rPr>
              <a:t>Self-constraint, balanced Dev/Ops</a:t>
            </a:r>
          </a:p>
          <a:p>
            <a:pPr marL="177800" indent="-171450">
              <a:lnSpc>
                <a:spcPct val="100000"/>
              </a:lnSpc>
              <a:buFont typeface="Wingdings" charset="2"/>
              <a:buChar char="§"/>
            </a:pPr>
            <a:r>
              <a:rPr lang="zh-CN" altLang="en-US" sz="900" dirty="0">
                <a:latin typeface="Arial" charset="0"/>
                <a:ea typeface="Arial" charset="0"/>
                <a:cs typeface="Arial" charset="0"/>
              </a:rPr>
              <a:t>Pay attention to the facts and stop quarrelling</a:t>
            </a:r>
            <a:endParaRPr lang="en-US" altLang="zh-CN" sz="900" dirty="0">
              <a:latin typeface="Arial" charset="0"/>
              <a:ea typeface="Arial" charset="0"/>
              <a:cs typeface="Arial" charset="0"/>
            </a:endParaRPr>
          </a:p>
          <a:p>
            <a:pPr marL="177800" indent="-171450">
              <a:lnSpc>
                <a:spcPct val="100000"/>
              </a:lnSpc>
              <a:buFont typeface="Wingdings" charset="2"/>
              <a:buChar char="§"/>
            </a:pPr>
            <a:r>
              <a:rPr lang="en-US" altLang="zh-CN" sz="900" dirty="0">
                <a:latin typeface="Arial" charset="0"/>
                <a:ea typeface="Arial" charset="0"/>
                <a:cs typeface="Arial" charset="0"/>
              </a:rPr>
              <a:t>Four </a:t>
            </a:r>
            <a:r>
              <a:rPr lang="en-US" altLang="zh-CN" sz="900" b="1" dirty="0">
                <a:solidFill>
                  <a:srgbClr val="FC9E20"/>
                </a:solidFill>
                <a:latin typeface="Arial" charset="0"/>
                <a:ea typeface="Arial" charset="0"/>
                <a:cs typeface="Arial" charset="0"/>
              </a:rPr>
              <a:t>golden signals</a:t>
            </a:r>
          </a:p>
          <a:p>
            <a:pPr marL="177800" indent="-171450">
              <a:lnSpc>
                <a:spcPct val="100000"/>
              </a:lnSpc>
              <a:buFont typeface="Wingdings" charset="2"/>
              <a:buChar char="§"/>
            </a:pPr>
            <a:r>
              <a:rPr lang="en-US" altLang="zh-CN" sz="900" dirty="0">
                <a:latin typeface="Arial" charset="0"/>
                <a:ea typeface="Arial" charset="0"/>
                <a:cs typeface="Arial" charset="0"/>
              </a:rPr>
              <a:t>Altering from </a:t>
            </a:r>
            <a:r>
              <a:rPr lang="en-US" altLang="zh-CN" sz="900" b="1" dirty="0">
                <a:solidFill>
                  <a:srgbClr val="FC9E20"/>
                </a:solidFill>
                <a:latin typeface="Arial" charset="0"/>
                <a:ea typeface="Arial" charset="0"/>
                <a:cs typeface="Arial" charset="0"/>
              </a:rPr>
              <a:t>time-series</a:t>
            </a:r>
            <a:endParaRPr lang="en-US" altLang="zh-CN" sz="900" dirty="0">
              <a:latin typeface="Arial" charset="0"/>
              <a:ea typeface="Arial" charset="0"/>
              <a:cs typeface="Arial" charset="0"/>
            </a:endParaRPr>
          </a:p>
        </p:txBody>
      </p:sp>
      <p:sp>
        <p:nvSpPr>
          <p:cNvPr id="11" name="文本框 24"/>
          <p:cNvSpPr txBox="1"/>
          <p:nvPr/>
        </p:nvSpPr>
        <p:spPr>
          <a:xfrm>
            <a:off x="2009368" y="2972067"/>
            <a:ext cx="1512000" cy="1892826"/>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en-US" altLang="zh-CN" dirty="0"/>
              <a:t>Eliminating </a:t>
            </a:r>
            <a:r>
              <a:rPr lang="en-US" altLang="zh-CN" b="1" dirty="0">
                <a:solidFill>
                  <a:srgbClr val="FC9E20"/>
                </a:solidFill>
              </a:rPr>
              <a:t>Toil</a:t>
            </a:r>
          </a:p>
          <a:p>
            <a:r>
              <a:rPr lang="zh-CN" altLang="en-US" dirty="0"/>
              <a:t>Implement monitoring and develop handling process</a:t>
            </a:r>
            <a:r>
              <a:rPr lang="en-US" altLang="zh-CN" dirty="0" err="1"/>
              <a:t>es</a:t>
            </a:r>
            <a:endParaRPr lang="en-US" altLang="zh-CN" dirty="0"/>
          </a:p>
          <a:p>
            <a:r>
              <a:rPr lang="zh-CN" altLang="en-US" dirty="0"/>
              <a:t>Diagnosis, analysis, and detailed data</a:t>
            </a:r>
            <a:endParaRPr lang="en-US" altLang="zh-CN" dirty="0"/>
          </a:p>
          <a:p>
            <a:r>
              <a:rPr lang="en-US" altLang="zh-CN" dirty="0"/>
              <a:t>Define contextual, </a:t>
            </a:r>
            <a:r>
              <a:rPr lang="en-US" altLang="zh-CN" b="1" dirty="0">
                <a:solidFill>
                  <a:srgbClr val="FC9E20"/>
                </a:solidFill>
              </a:rPr>
              <a:t>customer-focused SLOs</a:t>
            </a:r>
          </a:p>
          <a:p>
            <a:r>
              <a:rPr lang="en-US" altLang="zh-CN" dirty="0"/>
              <a:t>Humans add latency</a:t>
            </a:r>
          </a:p>
          <a:p>
            <a:r>
              <a:rPr lang="en-US" altLang="zh-CN" dirty="0"/>
              <a:t>70% of outages due to changes in a live system</a:t>
            </a:r>
            <a:endParaRPr lang="zh-CN" altLang="en-US" dirty="0"/>
          </a:p>
        </p:txBody>
      </p:sp>
      <p:sp>
        <p:nvSpPr>
          <p:cNvPr id="13" name="文本框 25"/>
          <p:cNvSpPr txBox="1"/>
          <p:nvPr/>
        </p:nvSpPr>
        <p:spPr>
          <a:xfrm>
            <a:off x="5193779" y="3691480"/>
            <a:ext cx="1512000" cy="1200329"/>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en-US" altLang="zh-CN" dirty="0"/>
              <a:t>Addressing </a:t>
            </a:r>
            <a:r>
              <a:rPr lang="en-US" altLang="zh-CN" b="1" dirty="0">
                <a:solidFill>
                  <a:srgbClr val="FC9E20"/>
                </a:solidFill>
              </a:rPr>
              <a:t>cascading failures</a:t>
            </a:r>
          </a:p>
          <a:p>
            <a:r>
              <a:rPr lang="zh-CN" altLang="en-US" dirty="0"/>
              <a:t>Take turns to monitor and document solutions</a:t>
            </a:r>
            <a:endParaRPr lang="en-US" altLang="zh-CN" dirty="0"/>
          </a:p>
          <a:p>
            <a:r>
              <a:rPr lang="en-US" altLang="zh-CN" dirty="0"/>
              <a:t>Distributed </a:t>
            </a:r>
            <a:r>
              <a:rPr lang="en-US" altLang="zh-CN" b="1" dirty="0">
                <a:solidFill>
                  <a:srgbClr val="FC9E20"/>
                </a:solidFill>
              </a:rPr>
              <a:t>consensus</a:t>
            </a:r>
            <a:r>
              <a:rPr lang="en-US" altLang="zh-CN" dirty="0"/>
              <a:t> for reliability</a:t>
            </a:r>
          </a:p>
        </p:txBody>
      </p:sp>
      <p:sp>
        <p:nvSpPr>
          <p:cNvPr id="14" name="文本框 26"/>
          <p:cNvSpPr txBox="1"/>
          <p:nvPr/>
        </p:nvSpPr>
        <p:spPr>
          <a:xfrm>
            <a:off x="5199586" y="2972067"/>
            <a:ext cx="1512000" cy="646331"/>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zh-CN" altLang="en-US" dirty="0"/>
              <a:t>Regular </a:t>
            </a:r>
            <a:r>
              <a:rPr lang="zh-CN" altLang="en-US" b="1" dirty="0">
                <a:solidFill>
                  <a:srgbClr val="FC9E20"/>
                </a:solidFill>
              </a:rPr>
              <a:t>review meetings</a:t>
            </a:r>
            <a:endParaRPr lang="en-US" altLang="zh-CN" b="1" dirty="0">
              <a:solidFill>
                <a:srgbClr val="FC9E20"/>
              </a:solidFill>
            </a:endParaRPr>
          </a:p>
          <a:p>
            <a:r>
              <a:rPr lang="zh-CN" altLang="en-US" dirty="0"/>
              <a:t>Corporate email list sharing</a:t>
            </a:r>
            <a:endParaRPr lang="en-US" altLang="zh-CN" dirty="0"/>
          </a:p>
        </p:txBody>
      </p:sp>
      <p:sp>
        <p:nvSpPr>
          <p:cNvPr id="15" name="文本框 29"/>
          <p:cNvSpPr txBox="1"/>
          <p:nvPr/>
        </p:nvSpPr>
        <p:spPr>
          <a:xfrm>
            <a:off x="3601036" y="4121366"/>
            <a:ext cx="1512000" cy="646331"/>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zh-CN" altLang="en-US" dirty="0"/>
              <a:t>Training through brain games</a:t>
            </a:r>
            <a:endParaRPr lang="en-US" altLang="zh-CN" dirty="0"/>
          </a:p>
          <a:p>
            <a:r>
              <a:rPr lang="zh-CN" altLang="en-US" dirty="0"/>
              <a:t>Perform regular </a:t>
            </a:r>
            <a:r>
              <a:rPr lang="zh-CN" altLang="en-US" b="1" dirty="0">
                <a:solidFill>
                  <a:srgbClr val="FC9E20"/>
                </a:solidFill>
              </a:rPr>
              <a:t>drills</a:t>
            </a:r>
            <a:r>
              <a:rPr lang="zh-CN" altLang="en-US" dirty="0"/>
              <a:t> in the environment</a:t>
            </a:r>
            <a:endParaRPr lang="en-US" altLang="zh-CN" dirty="0"/>
          </a:p>
        </p:txBody>
      </p:sp>
      <p:sp>
        <p:nvSpPr>
          <p:cNvPr id="16" name="文本框 30"/>
          <p:cNvSpPr txBox="1"/>
          <p:nvPr/>
        </p:nvSpPr>
        <p:spPr>
          <a:xfrm>
            <a:off x="6794693" y="2972067"/>
            <a:ext cx="1512000" cy="1061829"/>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en-US" altLang="zh-CN" dirty="0"/>
              <a:t>G</a:t>
            </a:r>
            <a:r>
              <a:rPr lang="zh-CN" altLang="en-US" dirty="0"/>
              <a:t>uarantee that there are few problems</a:t>
            </a:r>
            <a:endParaRPr lang="en-US" altLang="zh-CN" dirty="0"/>
          </a:p>
          <a:p>
            <a:r>
              <a:rPr lang="zh-CN" altLang="en-US" dirty="0"/>
              <a:t>It's either a problem or a </a:t>
            </a:r>
            <a:r>
              <a:rPr lang="zh-CN" altLang="en-US" b="1" dirty="0">
                <a:solidFill>
                  <a:srgbClr val="FC9E20"/>
                </a:solidFill>
              </a:rPr>
              <a:t>quick recovery</a:t>
            </a:r>
            <a:endParaRPr lang="en-US" altLang="zh-CN" b="1" dirty="0">
              <a:solidFill>
                <a:srgbClr val="FC9E20"/>
              </a:solidFill>
            </a:endParaRPr>
          </a:p>
          <a:p>
            <a:r>
              <a:rPr lang="zh-CN" altLang="en-US" dirty="0"/>
              <a:t>The recovery tool is designed in the early stage of the process</a:t>
            </a:r>
          </a:p>
        </p:txBody>
      </p:sp>
      <p:sp>
        <p:nvSpPr>
          <p:cNvPr id="17" name="文本框 32"/>
          <p:cNvSpPr txBox="1"/>
          <p:nvPr/>
        </p:nvSpPr>
        <p:spPr>
          <a:xfrm>
            <a:off x="6803649" y="4107207"/>
            <a:ext cx="1512000" cy="784830"/>
          </a:xfrm>
          <a:prstGeom prst="rect">
            <a:avLst/>
          </a:prstGeom>
          <a:solidFill>
            <a:srgbClr val="236B9E"/>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marL="177800" indent="-171450">
              <a:lnSpc>
                <a:spcPct val="100000"/>
              </a:lnSpc>
              <a:buFont typeface="Wingdings" charset="2"/>
              <a:buChar char="§"/>
              <a:defRPr sz="900" b="0">
                <a:solidFill>
                  <a:schemeClr val="bg1"/>
                </a:solidFill>
                <a:latin typeface="Arial" charset="0"/>
                <a:ea typeface="Arial" charset="0"/>
                <a:cs typeface="Arial" charset="0"/>
              </a:defRPr>
            </a:lvl1pPr>
          </a:lstStyle>
          <a:p>
            <a:r>
              <a:rPr lang="zh-CN" altLang="en-US" b="1" dirty="0">
                <a:solidFill>
                  <a:srgbClr val="FC9E20"/>
                </a:solidFill>
              </a:rPr>
              <a:t>Automation</a:t>
            </a:r>
            <a:r>
              <a:rPr lang="zh-CN" altLang="en-US" dirty="0"/>
              <a:t>: </a:t>
            </a:r>
            <a:r>
              <a:rPr lang="en-US" altLang="zh-CN" dirty="0"/>
              <a:t>a</a:t>
            </a:r>
            <a:r>
              <a:rPr lang="zh-CN" altLang="en-US" dirty="0"/>
              <a:t>ll employees can be involved in the work</a:t>
            </a:r>
            <a:endParaRPr lang="en-US" altLang="zh-CN" dirty="0"/>
          </a:p>
          <a:p>
            <a:r>
              <a:rPr lang="zh-CN" altLang="en-US" dirty="0"/>
              <a:t>Continuous review and optimization</a:t>
            </a:r>
            <a:endParaRPr lang="en-US" altLang="zh-CN" dirty="0"/>
          </a:p>
        </p:txBody>
      </p:sp>
      <p:pic>
        <p:nvPicPr>
          <p:cNvPr id="2" name="Picture 1"/>
          <p:cNvPicPr>
            <a:picLocks noChangeAspect="1"/>
          </p:cNvPicPr>
          <p:nvPr/>
        </p:nvPicPr>
        <p:blipFill>
          <a:blip r:embed="rId4"/>
          <a:stretch>
            <a:fillRect/>
          </a:stretch>
        </p:blipFill>
        <p:spPr>
          <a:xfrm>
            <a:off x="3724343" y="1228926"/>
            <a:ext cx="4235543" cy="1162149"/>
          </a:xfrm>
          <a:prstGeom prst="rect">
            <a:avLst/>
          </a:prstGeom>
        </p:spPr>
      </p:pic>
    </p:spTree>
    <p:extLst>
      <p:ext uri="{BB962C8B-B14F-4D97-AF65-F5344CB8AC3E}">
        <p14:creationId xmlns:p14="http://schemas.microsoft.com/office/powerpoint/2010/main" val="2351256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Huawei Cloud</a:t>
            </a:r>
            <a:br>
              <a:rPr lang="en-US" sz="1400" dirty="0">
                <a:latin typeface="Arial" charset="0"/>
                <a:ea typeface="Arial" charset="0"/>
                <a:cs typeface="Arial" charset="0"/>
              </a:rPr>
            </a:br>
            <a:r>
              <a:rPr lang="en-US" sz="1400" b="0" dirty="0">
                <a:latin typeface="Arial" charset="0"/>
                <a:ea typeface="Arial" charset="0"/>
                <a:cs typeface="Arial" charset="0"/>
              </a:rPr>
              <a:t>Planet-scale Landscape</a:t>
            </a:r>
            <a:endParaRPr lang="en-US" sz="1400" b="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r="4886"/>
          <a:stretch/>
        </p:blipFill>
        <p:spPr>
          <a:xfrm>
            <a:off x="412774" y="667264"/>
            <a:ext cx="5913886" cy="388311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07007" y="3287744"/>
            <a:ext cx="3984892" cy="1574555"/>
          </a:xfrm>
          <a:prstGeom prst="rect">
            <a:avLst/>
          </a:prstGeom>
        </p:spPr>
      </p:pic>
      <p:sp>
        <p:nvSpPr>
          <p:cNvPr id="8" name="Rectangle 106"/>
          <p:cNvSpPr>
            <a:spLocks noChangeArrowheads="1"/>
          </p:cNvSpPr>
          <p:nvPr/>
        </p:nvSpPr>
        <p:spPr bwMode="auto">
          <a:xfrm>
            <a:off x="6472631" y="762094"/>
            <a:ext cx="1855824" cy="2236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a:lnSpc>
                <a:spcPct val="150000"/>
              </a:lnSpc>
              <a:buClr>
                <a:schemeClr val="tx2"/>
              </a:buClr>
            </a:pPr>
            <a:r>
              <a:rPr lang="mr-IN" sz="1000" b="1" dirty="0">
                <a:latin typeface="Arial" charset="0"/>
                <a:ea typeface="Arial" charset="0"/>
                <a:cs typeface="Arial" charset="0"/>
              </a:rPr>
              <a:t>…</a:t>
            </a:r>
            <a:r>
              <a:rPr lang="en-US" sz="1000" b="1" dirty="0">
                <a:latin typeface="Arial" charset="0"/>
                <a:ea typeface="Arial" charset="0"/>
                <a:cs typeface="Arial" charset="0"/>
              </a:rPr>
              <a:t> a few numbers</a:t>
            </a:r>
            <a:r>
              <a:rPr lang="mr-IN" sz="1000" b="1" dirty="0">
                <a:latin typeface="Arial" charset="0"/>
                <a:ea typeface="Arial" charset="0"/>
                <a:cs typeface="Arial" charset="0"/>
              </a:rPr>
              <a:t>…</a:t>
            </a:r>
            <a:endParaRPr lang="en-US" sz="1000" b="1" dirty="0">
              <a:latin typeface="Arial" charset="0"/>
              <a:ea typeface="Arial" charset="0"/>
              <a:cs typeface="Arial" charset="0"/>
            </a:endParaRPr>
          </a:p>
          <a:p>
            <a:pPr marL="171450" lvl="2" indent="-171450">
              <a:spcAft>
                <a:spcPts val="0"/>
              </a:spcAft>
              <a:buClr>
                <a:schemeClr val="tx2"/>
              </a:buClr>
              <a:buFont typeface="Wingdings" panose="05000000000000000000" pitchFamily="2" charset="2"/>
              <a:buChar char="§"/>
            </a:pPr>
            <a:r>
              <a:rPr lang="en-US" sz="1000" dirty="0">
                <a:latin typeface="Arial" charset="0"/>
                <a:ea typeface="Arial" charset="0"/>
                <a:cs typeface="Arial" charset="0"/>
              </a:rPr>
              <a:t>worldwide, Huawei Cloud has 44 availability zones across 23 regions (June 2019)</a:t>
            </a:r>
          </a:p>
          <a:p>
            <a:pPr marL="171450" lvl="2" indent="-171450">
              <a:spcAft>
                <a:spcPts val="0"/>
              </a:spcAft>
              <a:buClr>
                <a:schemeClr val="tx2"/>
              </a:buClr>
              <a:buFont typeface="Wingdings" panose="05000000000000000000" pitchFamily="2" charset="2"/>
              <a:buChar char="§"/>
            </a:pPr>
            <a:r>
              <a:rPr lang="en-US" sz="1000" dirty="0">
                <a:latin typeface="Arial" charset="0"/>
                <a:ea typeface="Arial" charset="0"/>
                <a:cs typeface="Arial" charset="0"/>
              </a:rPr>
              <a:t>more than 180 cloud services and 180 solutions for a wide range of sectors</a:t>
            </a:r>
          </a:p>
          <a:p>
            <a:pPr marL="171450" lvl="2" indent="-171450">
              <a:spcAft>
                <a:spcPts val="0"/>
              </a:spcAft>
              <a:buClr>
                <a:schemeClr val="tx2"/>
              </a:buClr>
              <a:buFont typeface="Wingdings" panose="05000000000000000000" pitchFamily="2" charset="2"/>
              <a:buChar char="§"/>
            </a:pPr>
            <a:r>
              <a:rPr lang="en-US" sz="1000" dirty="0">
                <a:latin typeface="Arial" charset="0"/>
                <a:ea typeface="Arial" charset="0"/>
                <a:cs typeface="Arial" charset="0"/>
              </a:rPr>
              <a:t>Costumers include European Organization for Nuclear Research (CERN), PSA Group, Shenzhen Airport, Port of Tianjin, </a:t>
            </a:r>
            <a:r>
              <a:rPr lang="mr-IN" sz="1000" dirty="0">
                <a:latin typeface="Arial" charset="0"/>
                <a:ea typeface="Arial" charset="0"/>
                <a:cs typeface="Arial" charset="0"/>
              </a:rPr>
              <a:t>…</a:t>
            </a:r>
            <a:endParaRPr lang="en-US" sz="1000" dirty="0">
              <a:latin typeface="Arial" charset="0"/>
              <a:ea typeface="Arial" charset="0"/>
              <a:cs typeface="Arial" charset="0"/>
            </a:endParaRPr>
          </a:p>
        </p:txBody>
      </p:sp>
    </p:spTree>
    <p:extLst>
      <p:ext uri="{BB962C8B-B14F-4D97-AF65-F5344CB8AC3E}">
        <p14:creationId xmlns:p14="http://schemas.microsoft.com/office/powerpoint/2010/main" val="1653017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Huawei Cloud</a:t>
            </a:r>
            <a:br>
              <a:rPr lang="en-US" sz="1400" dirty="0">
                <a:latin typeface="Arial" charset="0"/>
                <a:ea typeface="Arial" charset="0"/>
                <a:cs typeface="Arial" charset="0"/>
              </a:rPr>
            </a:br>
            <a:r>
              <a:rPr lang="en-US" sz="1400" b="0" dirty="0">
                <a:latin typeface="Arial" charset="0"/>
                <a:ea typeface="Arial" charset="0"/>
                <a:cs typeface="Arial" charset="0"/>
              </a:rPr>
              <a:t>Worldwide Coverage</a:t>
            </a:r>
            <a:endParaRPr lang="en-US" sz="1400" b="0" dirty="0"/>
          </a:p>
        </p:txBody>
      </p:sp>
      <p:sp>
        <p:nvSpPr>
          <p:cNvPr id="6" name="梯形 329"/>
          <p:cNvSpPr/>
          <p:nvPr/>
        </p:nvSpPr>
        <p:spPr>
          <a:xfrm>
            <a:off x="720879" y="3398934"/>
            <a:ext cx="4406031" cy="533437"/>
          </a:xfrm>
          <a:prstGeom prst="trapezoid">
            <a:avLst>
              <a:gd name="adj" fmla="val 95546"/>
            </a:avLst>
          </a:prstGeom>
          <a:noFill/>
          <a:ln w="95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6"/>
            <a:endParaRPr lang="zh-CN" altLang="en-US">
              <a:solidFill>
                <a:srgbClr val="415871"/>
              </a:solidFill>
              <a:latin typeface="微软雅黑" panose="020B0503020204020204" pitchFamily="34" charset="-122"/>
              <a:ea typeface="微软雅黑" panose="020B0503020204020204" pitchFamily="34" charset="-122"/>
            </a:endParaRPr>
          </a:p>
        </p:txBody>
      </p:sp>
      <p:grpSp>
        <p:nvGrpSpPr>
          <p:cNvPr id="7" name="组合 330"/>
          <p:cNvGrpSpPr/>
          <p:nvPr/>
        </p:nvGrpSpPr>
        <p:grpSpPr>
          <a:xfrm>
            <a:off x="441779" y="1088896"/>
            <a:ext cx="4584306" cy="2274215"/>
            <a:chOff x="385928" y="1246710"/>
            <a:chExt cx="10574804" cy="4757601"/>
          </a:xfrm>
        </p:grpSpPr>
        <p:pic>
          <p:nvPicPr>
            <p:cNvPr id="9" name="Picture 2" descr="World-outline-map"/>
            <p:cNvPicPr>
              <a:picLocks noChangeAspect="1" noChangeArrowheads="1"/>
            </p:cNvPicPr>
            <p:nvPr/>
          </p:nvPicPr>
          <p:blipFill>
            <a:blip r:embed="rId3">
              <a:clrChange>
                <a:clrFrom>
                  <a:srgbClr val="FFFFFF"/>
                </a:clrFrom>
                <a:clrTo>
                  <a:srgbClr val="FFFFFF">
                    <a:alpha val="0"/>
                  </a:srgbClr>
                </a:clrTo>
              </a:clrChange>
            </a:blip>
            <a:stretch>
              <a:fillRect/>
            </a:stretch>
          </p:blipFill>
          <p:spPr bwMode="auto">
            <a:xfrm>
              <a:off x="674031" y="1246710"/>
              <a:ext cx="10286701" cy="4757601"/>
            </a:xfrm>
            <a:prstGeom prst="rect">
              <a:avLst/>
            </a:prstGeom>
            <a:noFill/>
            <a:ln>
              <a:noFill/>
            </a:ln>
          </p:spPr>
        </p:pic>
        <p:sp>
          <p:nvSpPr>
            <p:cNvPr id="10" name="AutoShape 261"/>
            <p:cNvSpPr/>
            <p:nvPr/>
          </p:nvSpPr>
          <p:spPr bwMode="auto">
            <a:xfrm>
              <a:off x="3458979" y="4311567"/>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1" name="AutoShape 261"/>
            <p:cNvSpPr/>
            <p:nvPr/>
          </p:nvSpPr>
          <p:spPr bwMode="auto">
            <a:xfrm>
              <a:off x="2786749" y="4991016"/>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3" name="AutoShape 261"/>
            <p:cNvSpPr/>
            <p:nvPr/>
          </p:nvSpPr>
          <p:spPr bwMode="auto">
            <a:xfrm>
              <a:off x="4707407" y="2590821"/>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4" name="AutoShape 261"/>
            <p:cNvSpPr/>
            <p:nvPr/>
          </p:nvSpPr>
          <p:spPr bwMode="auto">
            <a:xfrm>
              <a:off x="2544842" y="3742915"/>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5" name="AutoShape 261"/>
            <p:cNvSpPr/>
            <p:nvPr/>
          </p:nvSpPr>
          <p:spPr bwMode="auto">
            <a:xfrm>
              <a:off x="3074848" y="5279040"/>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6" name="AutoShape 261"/>
            <p:cNvSpPr/>
            <p:nvPr/>
          </p:nvSpPr>
          <p:spPr bwMode="auto">
            <a:xfrm>
              <a:off x="1730387" y="3166867"/>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7" name="AutoShape 261"/>
            <p:cNvSpPr/>
            <p:nvPr/>
          </p:nvSpPr>
          <p:spPr bwMode="auto">
            <a:xfrm>
              <a:off x="2498650" y="4270973"/>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8" name="Shape 858"/>
            <p:cNvSpPr/>
            <p:nvPr/>
          </p:nvSpPr>
          <p:spPr>
            <a:xfrm>
              <a:off x="401845" y="2899000"/>
              <a:ext cx="65079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non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a:solidFill>
                    <a:srgbClr val="415871"/>
                  </a:solidFill>
                  <a:latin typeface="微软雅黑" panose="020B0503020204020204" pitchFamily="34" charset="-122"/>
                  <a:ea typeface="微软雅黑" panose="020B0503020204020204" pitchFamily="34" charset="-122"/>
                </a:rPr>
                <a:t>Mexico</a:t>
              </a:r>
              <a:endParaRPr sz="600" b="1">
                <a:solidFill>
                  <a:srgbClr val="415871"/>
                </a:solidFill>
                <a:latin typeface="微软雅黑" panose="020B0503020204020204" pitchFamily="34" charset="-122"/>
                <a:ea typeface="微软雅黑" panose="020B0503020204020204" pitchFamily="34" charset="-122"/>
              </a:endParaRPr>
            </a:p>
          </p:txBody>
        </p:sp>
        <p:sp>
          <p:nvSpPr>
            <p:cNvPr id="19" name="Shape 860"/>
            <p:cNvSpPr/>
            <p:nvPr/>
          </p:nvSpPr>
          <p:spPr>
            <a:xfrm flipH="1">
              <a:off x="385928" y="3262876"/>
              <a:ext cx="1344460" cy="0"/>
            </a:xfrm>
            <a:prstGeom prst="line">
              <a:avLst/>
            </a:prstGeom>
            <a:ln w="12700">
              <a:solidFill>
                <a:srgbClr val="00B0F0"/>
              </a:solidFill>
              <a:custDash/>
              <a:miter lim="400000"/>
              <a:tailEnd type="oval"/>
            </a:ln>
          </p:spPr>
          <p:txBody>
            <a:bodyPr lIns="0" tIns="47618" rIns="0" bIns="47618" anchor="ctr"/>
            <a:lstStyle/>
            <a:p>
              <a:pPr defTabSz="914316">
                <a:defRPr sz="2000"/>
              </a:pPr>
              <a:endParaRPr sz="787" b="1">
                <a:solidFill>
                  <a:srgbClr val="415871"/>
                </a:solidFill>
                <a:latin typeface="微软雅黑" panose="020B0503020204020204" pitchFamily="34" charset="-122"/>
                <a:ea typeface="微软雅黑" panose="020B0503020204020204" pitchFamily="34" charset="-122"/>
              </a:endParaRPr>
            </a:p>
          </p:txBody>
        </p:sp>
        <p:sp>
          <p:nvSpPr>
            <p:cNvPr id="20" name="Shape 858"/>
            <p:cNvSpPr/>
            <p:nvPr/>
          </p:nvSpPr>
          <p:spPr>
            <a:xfrm>
              <a:off x="3911954" y="4053774"/>
              <a:ext cx="495492"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non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dirty="0">
                  <a:solidFill>
                    <a:srgbClr val="415871"/>
                  </a:solidFill>
                  <a:latin typeface="微软雅黑" panose="020B0503020204020204" pitchFamily="34" charset="-122"/>
                  <a:ea typeface="微软雅黑" panose="020B0503020204020204" pitchFamily="34" charset="-122"/>
                </a:rPr>
                <a:t>Brazil</a:t>
              </a:r>
              <a:endParaRPr sz="600" b="1" dirty="0">
                <a:solidFill>
                  <a:srgbClr val="415871"/>
                </a:solidFill>
                <a:latin typeface="微软雅黑" panose="020B0503020204020204" pitchFamily="34" charset="-122"/>
                <a:ea typeface="微软雅黑" panose="020B0503020204020204" pitchFamily="34" charset="-122"/>
              </a:endParaRPr>
            </a:p>
          </p:txBody>
        </p:sp>
        <p:sp>
          <p:nvSpPr>
            <p:cNvPr id="21" name="Shape 860"/>
            <p:cNvSpPr/>
            <p:nvPr/>
          </p:nvSpPr>
          <p:spPr>
            <a:xfrm>
              <a:off x="3555013" y="4414969"/>
              <a:ext cx="864296" cy="0"/>
            </a:xfrm>
            <a:prstGeom prst="line">
              <a:avLst/>
            </a:prstGeom>
            <a:ln w="9525">
              <a:solidFill>
                <a:srgbClr val="00B0F0"/>
              </a:solidFill>
              <a:custDash/>
              <a:miter lim="400000"/>
              <a:tailEnd type="oval"/>
            </a:ln>
          </p:spPr>
          <p:txBody>
            <a:bodyPr lIns="0" tIns="47618" rIns="0" bIns="47618" anchor="ctr"/>
            <a:lstStyle/>
            <a:p>
              <a:pPr defTabSz="914316">
                <a:defRPr sz="2000"/>
              </a:pPr>
              <a:endParaRPr sz="787" b="1">
                <a:solidFill>
                  <a:srgbClr val="415871"/>
                </a:solidFill>
                <a:latin typeface="微软雅黑" panose="020B0503020204020204" pitchFamily="34" charset="-122"/>
                <a:ea typeface="微软雅黑" panose="020B0503020204020204" pitchFamily="34" charset="-122"/>
              </a:endParaRPr>
            </a:p>
          </p:txBody>
        </p:sp>
        <p:sp>
          <p:nvSpPr>
            <p:cNvPr id="22" name="Shape 858"/>
            <p:cNvSpPr/>
            <p:nvPr/>
          </p:nvSpPr>
          <p:spPr>
            <a:xfrm>
              <a:off x="1498995" y="4723152"/>
              <a:ext cx="440029"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non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a:solidFill>
                    <a:srgbClr val="415871"/>
                  </a:solidFill>
                  <a:latin typeface="微软雅黑" panose="020B0503020204020204" pitchFamily="34" charset="-122"/>
                  <a:ea typeface="微软雅黑" panose="020B0503020204020204" pitchFamily="34" charset="-122"/>
                </a:rPr>
                <a:t>Chile</a:t>
              </a:r>
              <a:endParaRPr sz="600" b="1">
                <a:solidFill>
                  <a:srgbClr val="415871"/>
                </a:solidFill>
                <a:latin typeface="微软雅黑" panose="020B0503020204020204" pitchFamily="34" charset="-122"/>
                <a:ea typeface="微软雅黑" panose="020B0503020204020204" pitchFamily="34" charset="-122"/>
              </a:endParaRPr>
            </a:p>
          </p:txBody>
        </p:sp>
        <p:sp>
          <p:nvSpPr>
            <p:cNvPr id="23" name="Shape 860"/>
            <p:cNvSpPr/>
            <p:nvPr/>
          </p:nvSpPr>
          <p:spPr>
            <a:xfrm flipH="1">
              <a:off x="1497719" y="5077789"/>
              <a:ext cx="1344460" cy="0"/>
            </a:xfrm>
            <a:prstGeom prst="line">
              <a:avLst/>
            </a:prstGeom>
            <a:ln w="12700">
              <a:solidFill>
                <a:srgbClr val="00B0F0"/>
              </a:solidFill>
              <a:custDash/>
              <a:miter lim="400000"/>
              <a:tailEnd type="oval"/>
            </a:ln>
          </p:spPr>
          <p:txBody>
            <a:bodyPr lIns="0" tIns="47618" rIns="0" bIns="47618" anchor="ctr"/>
            <a:lstStyle/>
            <a:p>
              <a:pPr defTabSz="914316">
                <a:defRPr sz="2000"/>
              </a:pPr>
              <a:endParaRPr sz="787" b="1">
                <a:solidFill>
                  <a:srgbClr val="415871"/>
                </a:solidFill>
                <a:latin typeface="微软雅黑" panose="020B0503020204020204" pitchFamily="34" charset="-122"/>
                <a:ea typeface="微软雅黑" panose="020B0503020204020204" pitchFamily="34" charset="-122"/>
              </a:endParaRPr>
            </a:p>
          </p:txBody>
        </p:sp>
        <p:sp>
          <p:nvSpPr>
            <p:cNvPr id="24" name="Shape 876"/>
            <p:cNvSpPr/>
            <p:nvPr/>
          </p:nvSpPr>
          <p:spPr>
            <a:xfrm>
              <a:off x="674031" y="3475044"/>
              <a:ext cx="1006385"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dirty="0">
                  <a:solidFill>
                    <a:srgbClr val="415871"/>
                  </a:solidFill>
                  <a:latin typeface="微软雅黑" panose="020B0503020204020204" pitchFamily="34" charset="-122"/>
                  <a:ea typeface="微软雅黑" panose="020B0503020204020204" pitchFamily="34" charset="-122"/>
                </a:rPr>
                <a:t>Colombia</a:t>
              </a:r>
              <a:endParaRPr sz="600" b="1" dirty="0">
                <a:solidFill>
                  <a:srgbClr val="415871"/>
                </a:solidFill>
                <a:latin typeface="微软雅黑" panose="020B0503020204020204" pitchFamily="34" charset="-122"/>
                <a:ea typeface="微软雅黑" panose="020B0503020204020204" pitchFamily="34" charset="-122"/>
              </a:endParaRPr>
            </a:p>
          </p:txBody>
        </p:sp>
        <p:sp>
          <p:nvSpPr>
            <p:cNvPr id="25" name="Shape 878"/>
            <p:cNvSpPr/>
            <p:nvPr/>
          </p:nvSpPr>
          <p:spPr>
            <a:xfrm flipH="1">
              <a:off x="674026" y="3838924"/>
              <a:ext cx="1908802" cy="0"/>
            </a:xfrm>
            <a:prstGeom prst="line">
              <a:avLst/>
            </a:prstGeom>
            <a:ln w="12700">
              <a:solidFill>
                <a:srgbClr val="00B0F0"/>
              </a:solidFill>
              <a:custDash/>
              <a:miter lim="400000"/>
              <a:tailEnd type="oval"/>
            </a:ln>
          </p:spPr>
          <p:txBody>
            <a:bodyPr lIns="0" tIns="47618" rIns="0" bIns="47618" anchor="ctr"/>
            <a:lstStyle/>
            <a:p>
              <a:pPr defTabSz="914316">
                <a:defRPr sz="2000"/>
              </a:pPr>
              <a:endParaRPr sz="600" b="1">
                <a:solidFill>
                  <a:srgbClr val="415871"/>
                </a:solidFill>
                <a:latin typeface="微软雅黑" panose="020B0503020204020204" pitchFamily="34" charset="-122"/>
                <a:ea typeface="微软雅黑" panose="020B0503020204020204" pitchFamily="34" charset="-122"/>
              </a:endParaRPr>
            </a:p>
          </p:txBody>
        </p:sp>
        <p:sp>
          <p:nvSpPr>
            <p:cNvPr id="26" name="Shape 876"/>
            <p:cNvSpPr/>
            <p:nvPr/>
          </p:nvSpPr>
          <p:spPr>
            <a:xfrm>
              <a:off x="984119" y="3955088"/>
              <a:ext cx="84314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a:solidFill>
                    <a:srgbClr val="415871"/>
                  </a:solidFill>
                  <a:latin typeface="微软雅黑" panose="020B0503020204020204" pitchFamily="34" charset="-122"/>
                  <a:ea typeface="微软雅黑" panose="020B0503020204020204" pitchFamily="34" charset="-122"/>
                </a:rPr>
                <a:t>Peru</a:t>
              </a:r>
              <a:endParaRPr sz="600" b="1">
                <a:solidFill>
                  <a:srgbClr val="415871"/>
                </a:solidFill>
                <a:latin typeface="微软雅黑" panose="020B0503020204020204" pitchFamily="34" charset="-122"/>
                <a:ea typeface="微软雅黑" panose="020B0503020204020204" pitchFamily="34" charset="-122"/>
              </a:endParaRPr>
            </a:p>
          </p:txBody>
        </p:sp>
        <p:sp>
          <p:nvSpPr>
            <p:cNvPr id="27" name="Shape 878"/>
            <p:cNvSpPr/>
            <p:nvPr/>
          </p:nvSpPr>
          <p:spPr>
            <a:xfrm flipH="1">
              <a:off x="962124" y="4318962"/>
              <a:ext cx="1620703" cy="0"/>
            </a:xfrm>
            <a:prstGeom prst="line">
              <a:avLst/>
            </a:prstGeom>
            <a:ln w="12700">
              <a:solidFill>
                <a:srgbClr val="00B0F0"/>
              </a:solidFill>
              <a:custDash/>
              <a:miter lim="400000"/>
              <a:tailEnd type="oval"/>
            </a:ln>
          </p:spPr>
          <p:txBody>
            <a:bodyPr lIns="0" tIns="47618" rIns="0" bIns="47618" anchor="ctr"/>
            <a:lstStyle/>
            <a:p>
              <a:pPr defTabSz="914316">
                <a:defRPr sz="2000"/>
              </a:pPr>
              <a:endParaRPr sz="600" b="1">
                <a:solidFill>
                  <a:srgbClr val="415871"/>
                </a:solidFill>
                <a:latin typeface="微软雅黑" panose="020B0503020204020204" pitchFamily="34" charset="-122"/>
                <a:ea typeface="微软雅黑" panose="020B0503020204020204" pitchFamily="34" charset="-122"/>
              </a:endParaRPr>
            </a:p>
          </p:txBody>
        </p:sp>
        <p:sp>
          <p:nvSpPr>
            <p:cNvPr id="28" name="Shape 876"/>
            <p:cNvSpPr/>
            <p:nvPr/>
          </p:nvSpPr>
          <p:spPr>
            <a:xfrm>
              <a:off x="3747082" y="2322952"/>
              <a:ext cx="84314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a:solidFill>
                    <a:srgbClr val="415871"/>
                  </a:solidFill>
                  <a:latin typeface="微软雅黑" panose="020B0503020204020204" pitchFamily="34" charset="-122"/>
                  <a:ea typeface="微软雅黑" panose="020B0503020204020204" pitchFamily="34" charset="-122"/>
                </a:rPr>
                <a:t>Spain</a:t>
              </a:r>
              <a:endParaRPr sz="600" b="1">
                <a:solidFill>
                  <a:srgbClr val="415871"/>
                </a:solidFill>
                <a:latin typeface="微软雅黑" panose="020B0503020204020204" pitchFamily="34" charset="-122"/>
                <a:ea typeface="微软雅黑" panose="020B0503020204020204" pitchFamily="34" charset="-122"/>
              </a:endParaRPr>
            </a:p>
          </p:txBody>
        </p:sp>
        <p:sp>
          <p:nvSpPr>
            <p:cNvPr id="29" name="Shape 878"/>
            <p:cNvSpPr/>
            <p:nvPr/>
          </p:nvSpPr>
          <p:spPr>
            <a:xfrm flipH="1">
              <a:off x="3747079" y="2686827"/>
              <a:ext cx="948473" cy="0"/>
            </a:xfrm>
            <a:prstGeom prst="line">
              <a:avLst/>
            </a:prstGeom>
            <a:ln w="12700">
              <a:solidFill>
                <a:srgbClr val="00B0F0"/>
              </a:solidFill>
              <a:custDash/>
              <a:miter lim="400000"/>
              <a:tailEnd type="oval"/>
            </a:ln>
          </p:spPr>
          <p:txBody>
            <a:bodyPr lIns="0" tIns="47618" rIns="0" bIns="47618" anchor="ctr"/>
            <a:lstStyle/>
            <a:p>
              <a:pPr defTabSz="914316">
                <a:defRPr sz="2000"/>
              </a:pPr>
              <a:endParaRPr sz="600">
                <a:solidFill>
                  <a:srgbClr val="415871"/>
                </a:solidFill>
                <a:latin typeface="微软雅黑" panose="020B0503020204020204" pitchFamily="34" charset="-122"/>
                <a:ea typeface="微软雅黑" panose="020B0503020204020204" pitchFamily="34" charset="-122"/>
              </a:endParaRPr>
            </a:p>
          </p:txBody>
        </p:sp>
        <p:sp>
          <p:nvSpPr>
            <p:cNvPr id="30" name="Shape 876"/>
            <p:cNvSpPr/>
            <p:nvPr/>
          </p:nvSpPr>
          <p:spPr>
            <a:xfrm>
              <a:off x="3362945" y="5011175"/>
              <a:ext cx="96128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a:solidFill>
                    <a:srgbClr val="415871"/>
                  </a:solidFill>
                  <a:latin typeface="微软雅黑" panose="020B0503020204020204" pitchFamily="34" charset="-122"/>
                  <a:ea typeface="微软雅黑" panose="020B0503020204020204" pitchFamily="34" charset="-122"/>
                </a:rPr>
                <a:t>Argentina</a:t>
              </a:r>
              <a:endParaRPr sz="600" b="1">
                <a:solidFill>
                  <a:srgbClr val="415871"/>
                </a:solidFill>
                <a:latin typeface="微软雅黑" panose="020B0503020204020204" pitchFamily="34" charset="-122"/>
                <a:ea typeface="微软雅黑" panose="020B0503020204020204" pitchFamily="34" charset="-122"/>
              </a:endParaRPr>
            </a:p>
          </p:txBody>
        </p:sp>
        <p:sp>
          <p:nvSpPr>
            <p:cNvPr id="31" name="Shape 878"/>
            <p:cNvSpPr/>
            <p:nvPr/>
          </p:nvSpPr>
          <p:spPr>
            <a:xfrm>
              <a:off x="3170881" y="5375049"/>
              <a:ext cx="1056362" cy="0"/>
            </a:xfrm>
            <a:prstGeom prst="line">
              <a:avLst/>
            </a:prstGeom>
            <a:ln w="12700">
              <a:solidFill>
                <a:srgbClr val="00B0F0"/>
              </a:solidFill>
              <a:custDash/>
              <a:miter lim="400000"/>
              <a:tailEnd type="oval"/>
            </a:ln>
          </p:spPr>
          <p:txBody>
            <a:bodyPr lIns="0" tIns="47618" rIns="0" bIns="47618" anchor="ctr"/>
            <a:lstStyle/>
            <a:p>
              <a:pPr defTabSz="914316">
                <a:defRPr sz="2000"/>
              </a:pPr>
              <a:endParaRPr sz="600" b="1">
                <a:solidFill>
                  <a:srgbClr val="415871"/>
                </a:solidFill>
                <a:latin typeface="微软雅黑" panose="020B0503020204020204" pitchFamily="34" charset="-122"/>
                <a:ea typeface="微软雅黑" panose="020B0503020204020204" pitchFamily="34" charset="-122"/>
              </a:endParaRPr>
            </a:p>
          </p:txBody>
        </p:sp>
        <p:sp>
          <p:nvSpPr>
            <p:cNvPr id="32" name="等腰三角形 353"/>
            <p:cNvSpPr/>
            <p:nvPr/>
          </p:nvSpPr>
          <p:spPr bwMode="gray">
            <a:xfrm>
              <a:off x="4956743" y="2361861"/>
              <a:ext cx="144033" cy="143996"/>
            </a:xfrm>
            <a:prstGeom prst="triangle">
              <a:avLst/>
            </a:prstGeom>
            <a:solidFill>
              <a:schemeClr val="accent5"/>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33" name="等腰三角形 354"/>
            <p:cNvSpPr/>
            <p:nvPr/>
          </p:nvSpPr>
          <p:spPr bwMode="gray">
            <a:xfrm>
              <a:off x="8164591" y="3838921"/>
              <a:ext cx="144033" cy="143996"/>
            </a:xfrm>
            <a:prstGeom prst="triangle">
              <a:avLst/>
            </a:prstGeom>
            <a:solidFill>
              <a:schemeClr val="accent5"/>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34" name="等腰三角形 355"/>
            <p:cNvSpPr/>
            <p:nvPr/>
          </p:nvSpPr>
          <p:spPr bwMode="gray">
            <a:xfrm>
              <a:off x="5139571" y="2158801"/>
              <a:ext cx="144033" cy="143996"/>
            </a:xfrm>
            <a:prstGeom prst="triangle">
              <a:avLst/>
            </a:prstGeom>
            <a:solidFill>
              <a:schemeClr val="accent5"/>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35" name="等腰三角形 356"/>
            <p:cNvSpPr/>
            <p:nvPr/>
          </p:nvSpPr>
          <p:spPr bwMode="gray">
            <a:xfrm>
              <a:off x="2258584" y="2590821"/>
              <a:ext cx="144033" cy="143996"/>
            </a:xfrm>
            <a:prstGeom prst="triangle">
              <a:avLst/>
            </a:prstGeom>
            <a:solidFill>
              <a:schemeClr val="accent5"/>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36" name="等腰三角形 357"/>
            <p:cNvSpPr/>
            <p:nvPr/>
          </p:nvSpPr>
          <p:spPr bwMode="gray">
            <a:xfrm>
              <a:off x="4707407" y="3550899"/>
              <a:ext cx="144033" cy="143996"/>
            </a:xfrm>
            <a:prstGeom prst="triangle">
              <a:avLst/>
            </a:prstGeom>
            <a:solidFill>
              <a:srgbClr val="FFC000"/>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37" name="Shape 860"/>
            <p:cNvSpPr/>
            <p:nvPr/>
          </p:nvSpPr>
          <p:spPr>
            <a:xfrm flipH="1">
              <a:off x="4035176" y="2398804"/>
              <a:ext cx="864296" cy="0"/>
            </a:xfrm>
            <a:prstGeom prst="line">
              <a:avLst/>
            </a:prstGeom>
            <a:ln w="12700">
              <a:solidFill>
                <a:srgbClr val="C00000"/>
              </a:solidFill>
              <a:custDash/>
              <a:miter lim="400000"/>
              <a:tailEnd type="diamond"/>
            </a:ln>
          </p:spPr>
          <p:txBody>
            <a:bodyPr lIns="0" tIns="47618" rIns="0" bIns="47618" anchor="ctr"/>
            <a:lstStyle/>
            <a:p>
              <a:pPr defTabSz="914316">
                <a:defRPr sz="2000"/>
              </a:pPr>
              <a:endParaRPr sz="787" b="1">
                <a:solidFill>
                  <a:srgbClr val="415871"/>
                </a:solidFill>
                <a:latin typeface="微软雅黑" panose="020B0503020204020204" pitchFamily="34" charset="-122"/>
                <a:ea typeface="微软雅黑" panose="020B0503020204020204" pitchFamily="34" charset="-122"/>
              </a:endParaRPr>
            </a:p>
          </p:txBody>
        </p:sp>
        <p:sp>
          <p:nvSpPr>
            <p:cNvPr id="38" name="Shape 876"/>
            <p:cNvSpPr/>
            <p:nvPr/>
          </p:nvSpPr>
          <p:spPr>
            <a:xfrm>
              <a:off x="4047881" y="2019944"/>
              <a:ext cx="84314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France</a:t>
              </a:r>
              <a:endParaRPr sz="600" dirty="0">
                <a:solidFill>
                  <a:srgbClr val="415871"/>
                </a:solidFill>
                <a:latin typeface="微软雅黑" panose="020B0503020204020204" pitchFamily="34" charset="-122"/>
                <a:ea typeface="微软雅黑" panose="020B0503020204020204" pitchFamily="34" charset="-122"/>
              </a:endParaRPr>
            </a:p>
          </p:txBody>
        </p:sp>
        <p:sp>
          <p:nvSpPr>
            <p:cNvPr id="39" name="Shape 860"/>
            <p:cNvSpPr/>
            <p:nvPr/>
          </p:nvSpPr>
          <p:spPr>
            <a:xfrm>
              <a:off x="8260625" y="3934930"/>
              <a:ext cx="960329" cy="0"/>
            </a:xfrm>
            <a:prstGeom prst="line">
              <a:avLst/>
            </a:prstGeom>
            <a:ln w="12700">
              <a:solidFill>
                <a:srgbClr val="C00000"/>
              </a:solidFill>
              <a:custDash/>
              <a:miter lim="400000"/>
              <a:tailEnd type="diamond"/>
            </a:ln>
          </p:spPr>
          <p:txBody>
            <a:bodyPr lIns="0" tIns="47618" rIns="0" bIns="47618" anchor="ctr"/>
            <a:lstStyle/>
            <a:p>
              <a:pPr defTabSz="914316">
                <a:defRPr sz="2000"/>
              </a:pPr>
              <a:endParaRPr sz="787">
                <a:solidFill>
                  <a:srgbClr val="415871"/>
                </a:solidFill>
                <a:latin typeface="微软雅黑" panose="020B0503020204020204" pitchFamily="34" charset="-122"/>
                <a:ea typeface="微软雅黑" panose="020B0503020204020204" pitchFamily="34" charset="-122"/>
              </a:endParaRPr>
            </a:p>
          </p:txBody>
        </p:sp>
        <p:sp>
          <p:nvSpPr>
            <p:cNvPr id="40" name="Shape 876"/>
            <p:cNvSpPr/>
            <p:nvPr/>
          </p:nvSpPr>
          <p:spPr>
            <a:xfrm>
              <a:off x="9284135" y="3583136"/>
              <a:ext cx="1035406"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Singapore</a:t>
              </a:r>
              <a:endParaRPr sz="600" dirty="0">
                <a:solidFill>
                  <a:srgbClr val="415871"/>
                </a:solidFill>
                <a:latin typeface="微软雅黑" panose="020B0503020204020204" pitchFamily="34" charset="-122"/>
                <a:ea typeface="微软雅黑" panose="020B0503020204020204" pitchFamily="34" charset="-122"/>
              </a:endParaRPr>
            </a:p>
          </p:txBody>
        </p:sp>
        <p:sp>
          <p:nvSpPr>
            <p:cNvPr id="41" name="AutoShape 261"/>
            <p:cNvSpPr/>
            <p:nvPr/>
          </p:nvSpPr>
          <p:spPr bwMode="auto">
            <a:xfrm>
              <a:off x="2210552" y="2830855"/>
              <a:ext cx="144033" cy="143996"/>
            </a:xfrm>
            <a:custGeom>
              <a:avLst/>
              <a:gdLst>
                <a:gd name="T0" fmla="*/ 177791 w 19679"/>
                <a:gd name="T1" fmla="*/ 195156 h 19679"/>
                <a:gd name="T2" fmla="*/ 177791 w 19679"/>
                <a:gd name="T3" fmla="*/ 195156 h 19679"/>
                <a:gd name="T4" fmla="*/ 177791 w 19679"/>
                <a:gd name="T5" fmla="*/ 195156 h 19679"/>
                <a:gd name="T6" fmla="*/ 177791 w 19679"/>
                <a:gd name="T7" fmla="*/ 19515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00000"/>
            </a:solidFill>
            <a:ln w="25400" cap="flat" cmpd="sng">
              <a:solidFill>
                <a:srgbClr val="000000">
                  <a:alpha val="0"/>
                </a:srgbClr>
              </a:solidFill>
              <a:prstDash val="solid"/>
              <a:miter lim="0"/>
            </a:ln>
            <a:effectLst/>
          </p:spPr>
          <p:txBody>
            <a:bodyPr lIns="0" tIns="0" rIns="0" bIns="0" anchor="ctr"/>
            <a:lstStyle/>
            <a:p>
              <a:pPr defTabSz="91431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42" name="Shape 876"/>
            <p:cNvSpPr/>
            <p:nvPr/>
          </p:nvSpPr>
          <p:spPr>
            <a:xfrm>
              <a:off x="3535628" y="2683217"/>
              <a:ext cx="832747" cy="587494"/>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b="1" dirty="0">
                  <a:solidFill>
                    <a:srgbClr val="415871"/>
                  </a:solidFill>
                  <a:latin typeface="微软雅黑" panose="020B0503020204020204" pitchFamily="34" charset="-122"/>
                  <a:ea typeface="微软雅黑" panose="020B0503020204020204" pitchFamily="34" charset="-122"/>
                </a:rPr>
                <a:t>United States</a:t>
              </a:r>
              <a:endParaRPr sz="600" b="1" dirty="0">
                <a:solidFill>
                  <a:srgbClr val="415871"/>
                </a:solidFill>
                <a:latin typeface="微软雅黑" panose="020B0503020204020204" pitchFamily="34" charset="-122"/>
                <a:ea typeface="微软雅黑" panose="020B0503020204020204" pitchFamily="34" charset="-122"/>
              </a:endParaRPr>
            </a:p>
          </p:txBody>
        </p:sp>
        <p:sp>
          <p:nvSpPr>
            <p:cNvPr id="43" name="Shape 878"/>
            <p:cNvSpPr/>
            <p:nvPr/>
          </p:nvSpPr>
          <p:spPr>
            <a:xfrm>
              <a:off x="2306585" y="2929460"/>
              <a:ext cx="1056362" cy="0"/>
            </a:xfrm>
            <a:prstGeom prst="line">
              <a:avLst/>
            </a:prstGeom>
            <a:ln w="12700">
              <a:solidFill>
                <a:srgbClr val="00B0F0"/>
              </a:solidFill>
              <a:custDash/>
              <a:miter lim="400000"/>
              <a:tailEnd type="oval"/>
            </a:ln>
          </p:spPr>
          <p:txBody>
            <a:bodyPr lIns="0" tIns="47618" rIns="0" bIns="47618" anchor="ctr"/>
            <a:lstStyle/>
            <a:p>
              <a:pPr defTabSz="914316">
                <a:defRPr sz="2000"/>
              </a:pPr>
              <a:endParaRPr sz="600" b="1">
                <a:solidFill>
                  <a:srgbClr val="415871"/>
                </a:solidFill>
                <a:latin typeface="微软雅黑" panose="020B0503020204020204" pitchFamily="34" charset="-122"/>
                <a:ea typeface="微软雅黑" panose="020B0503020204020204" pitchFamily="34" charset="-122"/>
              </a:endParaRPr>
            </a:p>
          </p:txBody>
        </p:sp>
        <p:sp>
          <p:nvSpPr>
            <p:cNvPr id="44" name="Shape 860"/>
            <p:cNvSpPr/>
            <p:nvPr/>
          </p:nvSpPr>
          <p:spPr>
            <a:xfrm>
              <a:off x="2402617" y="2686827"/>
              <a:ext cx="1056362" cy="0"/>
            </a:xfrm>
            <a:prstGeom prst="line">
              <a:avLst/>
            </a:prstGeom>
            <a:ln w="12700">
              <a:solidFill>
                <a:schemeClr val="accent1">
                  <a:lumMod val="50000"/>
                </a:schemeClr>
              </a:solidFill>
              <a:custDash/>
              <a:miter lim="400000"/>
              <a:tailEnd type="diamond"/>
            </a:ln>
          </p:spPr>
          <p:txBody>
            <a:bodyPr lIns="0" tIns="47618" rIns="0" bIns="47618" anchor="ctr"/>
            <a:lstStyle/>
            <a:p>
              <a:pPr defTabSz="914316">
                <a:defRPr sz="2000"/>
              </a:pPr>
              <a:endParaRPr sz="787">
                <a:solidFill>
                  <a:srgbClr val="415871"/>
                </a:solidFill>
                <a:latin typeface="微软雅黑" panose="020B0503020204020204" pitchFamily="34" charset="-122"/>
                <a:ea typeface="微软雅黑" panose="020B0503020204020204" pitchFamily="34" charset="-122"/>
              </a:endParaRPr>
            </a:p>
          </p:txBody>
        </p:sp>
        <p:sp>
          <p:nvSpPr>
            <p:cNvPr id="45" name="Shape 876"/>
            <p:cNvSpPr/>
            <p:nvPr/>
          </p:nvSpPr>
          <p:spPr>
            <a:xfrm>
              <a:off x="3140001" y="2159380"/>
              <a:ext cx="685556" cy="587494"/>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United States</a:t>
              </a:r>
              <a:endParaRPr sz="600" dirty="0">
                <a:solidFill>
                  <a:srgbClr val="415871"/>
                </a:solidFill>
                <a:latin typeface="微软雅黑" panose="020B0503020204020204" pitchFamily="34" charset="-122"/>
                <a:ea typeface="微软雅黑" panose="020B0503020204020204" pitchFamily="34" charset="-122"/>
              </a:endParaRPr>
            </a:p>
          </p:txBody>
        </p:sp>
        <p:sp>
          <p:nvSpPr>
            <p:cNvPr id="46" name="Shape 860"/>
            <p:cNvSpPr/>
            <p:nvPr/>
          </p:nvSpPr>
          <p:spPr>
            <a:xfrm>
              <a:off x="5283604" y="2243731"/>
              <a:ext cx="1056362" cy="0"/>
            </a:xfrm>
            <a:prstGeom prst="line">
              <a:avLst/>
            </a:prstGeom>
            <a:ln w="12700">
              <a:solidFill>
                <a:schemeClr val="accent1">
                  <a:lumMod val="50000"/>
                </a:schemeClr>
              </a:solidFill>
              <a:custDash/>
              <a:miter lim="400000"/>
              <a:tailEnd type="diamond"/>
            </a:ln>
          </p:spPr>
          <p:txBody>
            <a:bodyPr lIns="0" tIns="47618" rIns="0" bIns="47618" anchor="ctr"/>
            <a:lstStyle/>
            <a:p>
              <a:pPr defTabSz="914316">
                <a:defRPr sz="2000"/>
              </a:pPr>
              <a:endParaRPr sz="787">
                <a:solidFill>
                  <a:srgbClr val="415871"/>
                </a:solidFill>
                <a:latin typeface="微软雅黑" panose="020B0503020204020204" pitchFamily="34" charset="-122"/>
                <a:ea typeface="微软雅黑" panose="020B0503020204020204" pitchFamily="34" charset="-122"/>
              </a:endParaRPr>
            </a:p>
          </p:txBody>
        </p:sp>
        <p:sp>
          <p:nvSpPr>
            <p:cNvPr id="47" name="Shape 876"/>
            <p:cNvSpPr/>
            <p:nvPr/>
          </p:nvSpPr>
          <p:spPr>
            <a:xfrm>
              <a:off x="5843521" y="1889589"/>
              <a:ext cx="1223142"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Netherlands</a:t>
              </a:r>
              <a:endParaRPr sz="600" dirty="0">
                <a:solidFill>
                  <a:srgbClr val="415871"/>
                </a:solidFill>
                <a:latin typeface="微软雅黑" panose="020B0503020204020204" pitchFamily="34" charset="-122"/>
                <a:ea typeface="微软雅黑" panose="020B0503020204020204" pitchFamily="34" charset="-122"/>
              </a:endParaRPr>
            </a:p>
          </p:txBody>
        </p:sp>
        <p:sp>
          <p:nvSpPr>
            <p:cNvPr id="48" name="矩形 369"/>
            <p:cNvSpPr/>
            <p:nvPr/>
          </p:nvSpPr>
          <p:spPr>
            <a:xfrm>
              <a:off x="4793883" y="3273085"/>
              <a:ext cx="1098221" cy="386287"/>
            </a:xfrm>
            <a:prstGeom prst="rect">
              <a:avLst/>
            </a:prstGeom>
          </p:spPr>
          <p:txBody>
            <a:bodyPr wrap="none" lIns="0" tIns="45713" rIns="0" bIns="45713">
              <a:spAutoFit/>
            </a:bodyPr>
            <a:lstStyle/>
            <a:p>
              <a:pPr algn="ctr" defTabSz="914316"/>
              <a:r>
                <a:rPr lang="zh-CN" altLang="en-US" sz="600" dirty="0">
                  <a:solidFill>
                    <a:srgbClr val="415871"/>
                  </a:solidFill>
                  <a:latin typeface="微软雅黑" panose="020B0503020204020204" pitchFamily="34" charset="-122"/>
                  <a:ea typeface="微软雅黑" panose="020B0503020204020204" pitchFamily="34" charset="-122"/>
                </a:rPr>
                <a:t>Africa region</a:t>
              </a:r>
              <a:endParaRPr lang="en-US" altLang="zh-CN" sz="600" dirty="0">
                <a:solidFill>
                  <a:srgbClr val="415871"/>
                </a:solidFill>
                <a:latin typeface="微软雅黑" panose="020B0503020204020204" pitchFamily="34" charset="-122"/>
                <a:ea typeface="微软雅黑" panose="020B0503020204020204" pitchFamily="34" charset="-122"/>
              </a:endParaRPr>
            </a:p>
          </p:txBody>
        </p:sp>
        <p:sp>
          <p:nvSpPr>
            <p:cNvPr id="49" name="Shape 878"/>
            <p:cNvSpPr/>
            <p:nvPr/>
          </p:nvSpPr>
          <p:spPr>
            <a:xfrm flipV="1">
              <a:off x="4803439" y="3646906"/>
              <a:ext cx="1056362" cy="0"/>
            </a:xfrm>
            <a:prstGeom prst="line">
              <a:avLst/>
            </a:prstGeom>
            <a:ln w="12700">
              <a:solidFill>
                <a:srgbClr val="FFC000"/>
              </a:solidFill>
              <a:custDash/>
              <a:miter lim="400000"/>
              <a:tailEnd type="diamond"/>
            </a:ln>
          </p:spPr>
          <p:txBody>
            <a:bodyPr lIns="0" tIns="47618" rIns="0" bIns="47618" anchor="ctr"/>
            <a:lstStyle/>
            <a:p>
              <a:pPr defTabSz="914316">
                <a:defRPr sz="2000"/>
              </a:pPr>
              <a:endParaRPr sz="600">
                <a:solidFill>
                  <a:srgbClr val="415871"/>
                </a:solidFill>
                <a:latin typeface="微软雅黑" panose="020B0503020204020204" pitchFamily="34" charset="-122"/>
                <a:ea typeface="微软雅黑" panose="020B0503020204020204" pitchFamily="34" charset="-122"/>
              </a:endParaRPr>
            </a:p>
          </p:txBody>
        </p:sp>
        <p:sp>
          <p:nvSpPr>
            <p:cNvPr id="50" name="圆角矩形 371"/>
            <p:cNvSpPr/>
            <p:nvPr/>
          </p:nvSpPr>
          <p:spPr bwMode="gray">
            <a:xfrm>
              <a:off x="8260625" y="2686827"/>
              <a:ext cx="144033" cy="143996"/>
            </a:xfrm>
            <a:prstGeom prst="roundRect">
              <a:avLst/>
            </a:prstGeom>
            <a:solidFill>
              <a:schemeClr val="accent1">
                <a:lumMod val="60000"/>
                <a:lumOff val="40000"/>
              </a:schemeClr>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51" name="圆角矩形 372"/>
            <p:cNvSpPr/>
            <p:nvPr/>
          </p:nvSpPr>
          <p:spPr bwMode="gray">
            <a:xfrm>
              <a:off x="7924526" y="3070860"/>
              <a:ext cx="144033" cy="143996"/>
            </a:xfrm>
            <a:prstGeom prst="roundRect">
              <a:avLst/>
            </a:prstGeom>
            <a:solidFill>
              <a:schemeClr val="accent1">
                <a:lumMod val="60000"/>
                <a:lumOff val="40000"/>
              </a:schemeClr>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52" name="Shape 878"/>
            <p:cNvSpPr/>
            <p:nvPr/>
          </p:nvSpPr>
          <p:spPr>
            <a:xfrm>
              <a:off x="8068558" y="3171306"/>
              <a:ext cx="1536526" cy="0"/>
            </a:xfrm>
            <a:prstGeom prst="line">
              <a:avLst/>
            </a:prstGeom>
            <a:ln w="12700">
              <a:solidFill>
                <a:srgbClr val="003245"/>
              </a:solidFill>
              <a:custDash/>
              <a:miter lim="400000"/>
              <a:tailEnd type="oval"/>
            </a:ln>
          </p:spPr>
          <p:txBody>
            <a:bodyPr lIns="0" tIns="47618" rIns="0" bIns="47618" anchor="ctr"/>
            <a:lstStyle/>
            <a:p>
              <a:pPr defTabSz="914316">
                <a:defRPr sz="2000"/>
              </a:pPr>
              <a:endParaRPr sz="600">
                <a:solidFill>
                  <a:srgbClr val="415871"/>
                </a:solidFill>
                <a:latin typeface="微软雅黑" panose="020B0503020204020204" pitchFamily="34" charset="-122"/>
                <a:ea typeface="微软雅黑" panose="020B0503020204020204" pitchFamily="34" charset="-122"/>
              </a:endParaRPr>
            </a:p>
          </p:txBody>
        </p:sp>
        <p:sp>
          <p:nvSpPr>
            <p:cNvPr id="53" name="Shape 876"/>
            <p:cNvSpPr/>
            <p:nvPr/>
          </p:nvSpPr>
          <p:spPr>
            <a:xfrm>
              <a:off x="9177836" y="2420103"/>
              <a:ext cx="747017"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Beijing</a:t>
              </a:r>
              <a:endParaRPr sz="600" dirty="0">
                <a:solidFill>
                  <a:srgbClr val="415871"/>
                </a:solidFill>
                <a:latin typeface="微软雅黑" panose="020B0503020204020204" pitchFamily="34" charset="-122"/>
                <a:ea typeface="微软雅黑" panose="020B0503020204020204" pitchFamily="34" charset="-122"/>
              </a:endParaRPr>
            </a:p>
          </p:txBody>
        </p:sp>
        <p:sp>
          <p:nvSpPr>
            <p:cNvPr id="54" name="Shape 878"/>
            <p:cNvSpPr/>
            <p:nvPr/>
          </p:nvSpPr>
          <p:spPr>
            <a:xfrm flipV="1">
              <a:off x="8452689" y="2805746"/>
              <a:ext cx="1152395" cy="0"/>
            </a:xfrm>
            <a:prstGeom prst="line">
              <a:avLst/>
            </a:prstGeom>
            <a:ln w="12700">
              <a:solidFill>
                <a:srgbClr val="003245"/>
              </a:solidFill>
              <a:custDash/>
              <a:miter lim="400000"/>
              <a:tailEnd type="oval"/>
            </a:ln>
          </p:spPr>
          <p:txBody>
            <a:bodyPr lIns="0" tIns="47618" rIns="0" bIns="47618" anchor="ctr"/>
            <a:lstStyle/>
            <a:p>
              <a:pPr defTabSz="914316">
                <a:defRPr sz="2000"/>
              </a:pPr>
              <a:endParaRPr sz="600">
                <a:solidFill>
                  <a:srgbClr val="415871"/>
                </a:solidFill>
                <a:latin typeface="微软雅黑" panose="020B0503020204020204" pitchFamily="34" charset="-122"/>
                <a:ea typeface="微软雅黑" panose="020B0503020204020204" pitchFamily="34" charset="-122"/>
              </a:endParaRPr>
            </a:p>
          </p:txBody>
        </p:sp>
        <p:sp>
          <p:nvSpPr>
            <p:cNvPr id="55" name="Shape 876"/>
            <p:cNvSpPr/>
            <p:nvPr/>
          </p:nvSpPr>
          <p:spPr>
            <a:xfrm>
              <a:off x="8932858" y="2871292"/>
              <a:ext cx="747017"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Guizhou</a:t>
              </a:r>
              <a:endParaRPr sz="600" dirty="0">
                <a:solidFill>
                  <a:srgbClr val="415871"/>
                </a:solidFill>
                <a:latin typeface="微软雅黑" panose="020B0503020204020204" pitchFamily="34" charset="-122"/>
                <a:ea typeface="微软雅黑" panose="020B0503020204020204" pitchFamily="34" charset="-122"/>
              </a:endParaRPr>
            </a:p>
          </p:txBody>
        </p:sp>
        <p:sp>
          <p:nvSpPr>
            <p:cNvPr id="56" name="椭圆 377"/>
            <p:cNvSpPr/>
            <p:nvPr/>
          </p:nvSpPr>
          <p:spPr bwMode="gray">
            <a:xfrm>
              <a:off x="7981764" y="2678379"/>
              <a:ext cx="240056" cy="143996"/>
            </a:xfrm>
            <a:prstGeom prst="ellipse">
              <a:avLst/>
            </a:prstGeom>
            <a:solidFill>
              <a:schemeClr val="tx1">
                <a:lumMod val="50000"/>
              </a:schemeClr>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57" name="Shape 860"/>
            <p:cNvSpPr/>
            <p:nvPr/>
          </p:nvSpPr>
          <p:spPr>
            <a:xfrm flipH="1">
              <a:off x="7080516" y="2759568"/>
              <a:ext cx="864296" cy="0"/>
            </a:xfrm>
            <a:prstGeom prst="line">
              <a:avLst/>
            </a:prstGeom>
            <a:ln w="12700">
              <a:solidFill>
                <a:schemeClr val="tx1">
                  <a:lumMod val="50000"/>
                </a:schemeClr>
              </a:solidFill>
              <a:custDash/>
              <a:miter lim="400000"/>
              <a:tailEnd type="oval" w="lg" len="sm"/>
            </a:ln>
          </p:spPr>
          <p:txBody>
            <a:bodyPr lIns="0" tIns="47618" rIns="0" bIns="47618" anchor="ctr"/>
            <a:lstStyle/>
            <a:p>
              <a:pPr defTabSz="914316">
                <a:defRPr sz="2000"/>
              </a:pPr>
              <a:endParaRPr sz="787">
                <a:solidFill>
                  <a:srgbClr val="415871"/>
                </a:solidFill>
                <a:latin typeface="微软雅黑" panose="020B0503020204020204" pitchFamily="34" charset="-122"/>
                <a:ea typeface="微软雅黑" panose="020B0503020204020204" pitchFamily="34" charset="-122"/>
              </a:endParaRPr>
            </a:p>
          </p:txBody>
        </p:sp>
        <p:sp>
          <p:nvSpPr>
            <p:cNvPr id="58" name="Shape 876"/>
            <p:cNvSpPr/>
            <p:nvPr/>
          </p:nvSpPr>
          <p:spPr>
            <a:xfrm>
              <a:off x="7204258" y="2391253"/>
              <a:ext cx="96128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a:solidFill>
                    <a:srgbClr val="415871"/>
                  </a:solidFill>
                  <a:latin typeface="微软雅黑" panose="020B0503020204020204" pitchFamily="34" charset="-122"/>
                  <a:ea typeface="微软雅黑" panose="020B0503020204020204" pitchFamily="34" charset="-122"/>
                </a:rPr>
                <a:t>Langfang</a:t>
              </a:r>
              <a:endParaRPr sz="600">
                <a:solidFill>
                  <a:srgbClr val="415871"/>
                </a:solidFill>
                <a:latin typeface="微软雅黑" panose="020B0503020204020204" pitchFamily="34" charset="-122"/>
                <a:ea typeface="微软雅黑" panose="020B0503020204020204" pitchFamily="34" charset="-122"/>
              </a:endParaRPr>
            </a:p>
          </p:txBody>
        </p:sp>
        <p:sp>
          <p:nvSpPr>
            <p:cNvPr id="59" name="椭圆 380"/>
            <p:cNvSpPr/>
            <p:nvPr/>
          </p:nvSpPr>
          <p:spPr bwMode="gray">
            <a:xfrm>
              <a:off x="8452690" y="2901752"/>
              <a:ext cx="240056" cy="143996"/>
            </a:xfrm>
            <a:prstGeom prst="ellipse">
              <a:avLst/>
            </a:prstGeom>
            <a:solidFill>
              <a:schemeClr val="tx1">
                <a:lumMod val="50000"/>
              </a:schemeClr>
            </a:solidFill>
            <a:ln w="19050" algn="ctr">
              <a:noFill/>
              <a:miter lim="800000"/>
            </a:ln>
            <a:effectLst/>
          </p:spPr>
          <p:txBody>
            <a:bodyPr lIns="0" tIns="0" rIns="0" bIns="35994" rtlCol="0" anchor="ctr"/>
            <a:lstStyle/>
            <a:p>
              <a:pPr indent="3175" algn="ctr" defTabSz="457186">
                <a:lnSpc>
                  <a:spcPct val="104000"/>
                </a:lnSpc>
                <a:spcBef>
                  <a:spcPct val="25000"/>
                </a:spcBef>
                <a:buClr>
                  <a:srgbClr val="E20074"/>
                </a:buClr>
                <a:buSzPct val="75000"/>
              </a:pPr>
              <a:endParaRPr lang="zh-CN" altLang="en-US" sz="1200">
                <a:solidFill>
                  <a:srgbClr val="415871"/>
                </a:solidFill>
                <a:latin typeface="微软雅黑" panose="020B0503020204020204" pitchFamily="34" charset="-122"/>
                <a:ea typeface="微软雅黑" panose="020B0503020204020204" pitchFamily="34" charset="-122"/>
                <a:cs typeface="Arial"/>
              </a:endParaRPr>
            </a:p>
          </p:txBody>
        </p:sp>
        <p:sp>
          <p:nvSpPr>
            <p:cNvPr id="60" name="Shape 860"/>
            <p:cNvSpPr/>
            <p:nvPr/>
          </p:nvSpPr>
          <p:spPr>
            <a:xfrm>
              <a:off x="8644755" y="2997761"/>
              <a:ext cx="1824625" cy="0"/>
            </a:xfrm>
            <a:prstGeom prst="line">
              <a:avLst/>
            </a:prstGeom>
            <a:ln w="12700">
              <a:solidFill>
                <a:schemeClr val="tx1">
                  <a:lumMod val="50000"/>
                </a:schemeClr>
              </a:solidFill>
              <a:custDash/>
              <a:miter lim="400000"/>
              <a:tailEnd type="oval" w="lg" len="sm"/>
            </a:ln>
          </p:spPr>
          <p:txBody>
            <a:bodyPr lIns="0" tIns="47618" rIns="0" bIns="47618" anchor="ctr"/>
            <a:lstStyle/>
            <a:p>
              <a:pPr defTabSz="914316">
                <a:defRPr sz="2000"/>
              </a:pPr>
              <a:endParaRPr sz="787">
                <a:solidFill>
                  <a:srgbClr val="415871"/>
                </a:solidFill>
                <a:latin typeface="微软雅黑" panose="020B0503020204020204" pitchFamily="34" charset="-122"/>
                <a:ea typeface="微软雅黑" panose="020B0503020204020204" pitchFamily="34" charset="-122"/>
              </a:endParaRPr>
            </a:p>
          </p:txBody>
        </p:sp>
        <p:sp>
          <p:nvSpPr>
            <p:cNvPr id="61" name="Shape 876"/>
            <p:cNvSpPr/>
            <p:nvPr/>
          </p:nvSpPr>
          <p:spPr>
            <a:xfrm>
              <a:off x="9768735" y="2666931"/>
              <a:ext cx="961288" cy="394335"/>
            </a:xfrm>
            <a:prstGeom prst="rect">
              <a:avLst/>
            </a:prstGeom>
            <a:ln w="3175">
              <a:miter lim="400000"/>
            </a:ln>
            <a:extLst>
              <a:ext uri="{C572A759-6A51-4108-AA02-DFA0A04FC94B}">
                <ma14:wrappingTextBoxFlag xmlns:ma14="http://schemas.microsoft.com/office/mac/drawingml/2011/main" xmlns="" xmlns:p159="http://schemas.microsoft.com/office/powerpoint/2015/09/main" xmlns:p15="http://schemas.microsoft.com/office/powerpoint/2012/main" xmlns:a14="http://schemas.microsoft.com/office/drawing/2010/main" xmlns:p14="http://schemas.microsoft.com/office/powerpoint/2010/main" val="1"/>
              </a:ext>
            </a:extLst>
          </p:spPr>
          <p:txBody>
            <a:bodyPr wrap="square" lIns="0" tIns="47618" rIns="0" bIns="47618" anchor="ctr">
              <a:spAutoFit/>
            </a:bodyPr>
            <a:lstStyle>
              <a:lvl1pPr algn="l" defTabSz="914400">
                <a:defRPr sz="1500">
                  <a:solidFill>
                    <a:srgbClr val="003245"/>
                  </a:solidFill>
                  <a:latin typeface="Trebuchet MS"/>
                  <a:ea typeface="Trebuchet MS"/>
                  <a:cs typeface="Trebuchet MS"/>
                  <a:sym typeface="Trebuchet MS"/>
                </a:defRPr>
              </a:lvl1pPr>
            </a:lstStyle>
            <a:p>
              <a:r>
                <a:rPr lang="zh-CN" altLang="en-US" sz="600" dirty="0">
                  <a:solidFill>
                    <a:srgbClr val="415871"/>
                  </a:solidFill>
                  <a:latin typeface="微软雅黑" panose="020B0503020204020204" pitchFamily="34" charset="-122"/>
                  <a:ea typeface="微软雅黑" panose="020B0503020204020204" pitchFamily="34" charset="-122"/>
                </a:rPr>
                <a:t>Suzhou</a:t>
              </a:r>
              <a:endParaRPr sz="600" dirty="0">
                <a:solidFill>
                  <a:srgbClr val="415871"/>
                </a:solidFill>
                <a:latin typeface="微软雅黑" panose="020B0503020204020204" pitchFamily="34" charset="-122"/>
                <a:ea typeface="微软雅黑" panose="020B0503020204020204" pitchFamily="34" charset="-122"/>
              </a:endParaRPr>
            </a:p>
          </p:txBody>
        </p:sp>
      </p:grpSp>
      <p:grpSp>
        <p:nvGrpSpPr>
          <p:cNvPr id="62" name="组合 383"/>
          <p:cNvGrpSpPr/>
          <p:nvPr/>
        </p:nvGrpSpPr>
        <p:grpSpPr>
          <a:xfrm>
            <a:off x="4920648" y="1001838"/>
            <a:ext cx="3866705" cy="2768404"/>
            <a:chOff x="409575" y="1485887"/>
            <a:chExt cx="7266445" cy="5202480"/>
          </a:xfrm>
        </p:grpSpPr>
        <p:sp>
          <p:nvSpPr>
            <p:cNvPr id="63" name="Freeform 6"/>
            <p:cNvSpPr/>
            <p:nvPr/>
          </p:nvSpPr>
          <p:spPr bwMode="auto">
            <a:xfrm>
              <a:off x="4780031" y="6135725"/>
              <a:ext cx="376990" cy="291428"/>
            </a:xfrm>
            <a:custGeom>
              <a:avLst/>
              <a:gdLst>
                <a:gd name="T0" fmla="*/ 374 w 1618"/>
                <a:gd name="T1" fmla="*/ 403 h 1471"/>
                <a:gd name="T2" fmla="*/ 267 w 1618"/>
                <a:gd name="T3" fmla="*/ 427 h 1471"/>
                <a:gd name="T4" fmla="*/ 158 w 1618"/>
                <a:gd name="T5" fmla="*/ 528 h 1471"/>
                <a:gd name="T6" fmla="*/ 73 w 1618"/>
                <a:gd name="T7" fmla="*/ 614 h 1471"/>
                <a:gd name="T8" fmla="*/ 28 w 1618"/>
                <a:gd name="T9" fmla="*/ 730 h 1471"/>
                <a:gd name="T10" fmla="*/ 3 w 1618"/>
                <a:gd name="T11" fmla="*/ 904 h 1471"/>
                <a:gd name="T12" fmla="*/ 45 w 1618"/>
                <a:gd name="T13" fmla="*/ 1051 h 1471"/>
                <a:gd name="T14" fmla="*/ 49 w 1618"/>
                <a:gd name="T15" fmla="*/ 1170 h 1471"/>
                <a:gd name="T16" fmla="*/ 158 w 1618"/>
                <a:gd name="T17" fmla="*/ 1260 h 1471"/>
                <a:gd name="T18" fmla="*/ 374 w 1618"/>
                <a:gd name="T19" fmla="*/ 1335 h 1471"/>
                <a:gd name="T20" fmla="*/ 533 w 1618"/>
                <a:gd name="T21" fmla="*/ 1357 h 1471"/>
                <a:gd name="T22" fmla="*/ 557 w 1618"/>
                <a:gd name="T23" fmla="*/ 1431 h 1471"/>
                <a:gd name="T24" fmla="*/ 657 w 1618"/>
                <a:gd name="T25" fmla="*/ 1454 h 1471"/>
                <a:gd name="T26" fmla="*/ 749 w 1618"/>
                <a:gd name="T27" fmla="*/ 1345 h 1471"/>
                <a:gd name="T28" fmla="*/ 874 w 1618"/>
                <a:gd name="T29" fmla="*/ 1241 h 1471"/>
                <a:gd name="T30" fmla="*/ 1007 w 1618"/>
                <a:gd name="T31" fmla="*/ 1258 h 1471"/>
                <a:gd name="T32" fmla="*/ 1028 w 1618"/>
                <a:gd name="T33" fmla="*/ 1144 h 1471"/>
                <a:gd name="T34" fmla="*/ 1166 w 1618"/>
                <a:gd name="T35" fmla="*/ 1032 h 1471"/>
                <a:gd name="T36" fmla="*/ 1244 w 1618"/>
                <a:gd name="T37" fmla="*/ 1036 h 1471"/>
                <a:gd name="T38" fmla="*/ 1273 w 1618"/>
                <a:gd name="T39" fmla="*/ 931 h 1471"/>
                <a:gd name="T40" fmla="*/ 1253 w 1618"/>
                <a:gd name="T41" fmla="*/ 873 h 1471"/>
                <a:gd name="T42" fmla="*/ 1298 w 1618"/>
                <a:gd name="T43" fmla="*/ 767 h 1471"/>
                <a:gd name="T44" fmla="*/ 1345 w 1618"/>
                <a:gd name="T45" fmla="*/ 577 h 1471"/>
                <a:gd name="T46" fmla="*/ 1438 w 1618"/>
                <a:gd name="T47" fmla="*/ 432 h 1471"/>
                <a:gd name="T48" fmla="*/ 1471 w 1618"/>
                <a:gd name="T49" fmla="*/ 356 h 1471"/>
                <a:gd name="T50" fmla="*/ 1486 w 1618"/>
                <a:gd name="T51" fmla="*/ 433 h 1471"/>
                <a:gd name="T52" fmla="*/ 1548 w 1618"/>
                <a:gd name="T53" fmla="*/ 380 h 1471"/>
                <a:gd name="T54" fmla="*/ 1617 w 1618"/>
                <a:gd name="T55" fmla="*/ 284 h 1471"/>
                <a:gd name="T56" fmla="*/ 1565 w 1618"/>
                <a:gd name="T57" fmla="*/ 178 h 1471"/>
                <a:gd name="T58" fmla="*/ 1502 w 1618"/>
                <a:gd name="T59" fmla="*/ 84 h 1471"/>
                <a:gd name="T60" fmla="*/ 1427 w 1618"/>
                <a:gd name="T61" fmla="*/ 46 h 1471"/>
                <a:gd name="T62" fmla="*/ 1366 w 1618"/>
                <a:gd name="T63" fmla="*/ 18 h 1471"/>
                <a:gd name="T64" fmla="*/ 1303 w 1618"/>
                <a:gd name="T65" fmla="*/ 10 h 1471"/>
                <a:gd name="T66" fmla="*/ 1237 w 1618"/>
                <a:gd name="T67" fmla="*/ 91 h 1471"/>
                <a:gd name="T68" fmla="*/ 1121 w 1618"/>
                <a:gd name="T69" fmla="*/ 117 h 1471"/>
                <a:gd name="T70" fmla="*/ 1030 w 1618"/>
                <a:gd name="T71" fmla="*/ 160 h 1471"/>
                <a:gd name="T72" fmla="*/ 823 w 1618"/>
                <a:gd name="T73" fmla="*/ 138 h 1471"/>
                <a:gd name="T74" fmla="*/ 699 w 1618"/>
                <a:gd name="T75" fmla="*/ 144 h 1471"/>
                <a:gd name="T76" fmla="*/ 602 w 1618"/>
                <a:gd name="T77" fmla="*/ 172 h 1471"/>
                <a:gd name="T78" fmla="*/ 615 w 1618"/>
                <a:gd name="T79" fmla="*/ 248 h 1471"/>
                <a:gd name="T80" fmla="*/ 519 w 1618"/>
                <a:gd name="T81" fmla="*/ 253 h 1471"/>
                <a:gd name="T82" fmla="*/ 407 w 1618"/>
                <a:gd name="T83" fmla="*/ 205 h 1471"/>
                <a:gd name="T84" fmla="*/ 329 w 1618"/>
                <a:gd name="T85" fmla="*/ 287 h 1471"/>
                <a:gd name="T86" fmla="*/ 376 w 1618"/>
                <a:gd name="T87" fmla="*/ 339 h 1471"/>
                <a:gd name="T88" fmla="*/ 429 w 1618"/>
                <a:gd name="T89" fmla="*/ 299 h 1471"/>
                <a:gd name="T90" fmla="*/ 452 w 1618"/>
                <a:gd name="T91" fmla="*/ 3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8" h="1471">
                  <a:moveTo>
                    <a:pt x="427" y="382"/>
                  </a:moveTo>
                  <a:cubicBezTo>
                    <a:pt x="415" y="391"/>
                    <a:pt x="388" y="402"/>
                    <a:pt x="374" y="403"/>
                  </a:cubicBezTo>
                  <a:cubicBezTo>
                    <a:pt x="359" y="405"/>
                    <a:pt x="330" y="389"/>
                    <a:pt x="315" y="393"/>
                  </a:cubicBezTo>
                  <a:cubicBezTo>
                    <a:pt x="301" y="396"/>
                    <a:pt x="277" y="416"/>
                    <a:pt x="267" y="427"/>
                  </a:cubicBezTo>
                  <a:cubicBezTo>
                    <a:pt x="254" y="440"/>
                    <a:pt x="241" y="476"/>
                    <a:pt x="227" y="489"/>
                  </a:cubicBezTo>
                  <a:cubicBezTo>
                    <a:pt x="213" y="502"/>
                    <a:pt x="174" y="516"/>
                    <a:pt x="158" y="528"/>
                  </a:cubicBezTo>
                  <a:cubicBezTo>
                    <a:pt x="146" y="537"/>
                    <a:pt x="126" y="558"/>
                    <a:pt x="116" y="568"/>
                  </a:cubicBezTo>
                  <a:cubicBezTo>
                    <a:pt x="105" y="579"/>
                    <a:pt x="83" y="602"/>
                    <a:pt x="73" y="614"/>
                  </a:cubicBezTo>
                  <a:cubicBezTo>
                    <a:pt x="59" y="628"/>
                    <a:pt x="25" y="651"/>
                    <a:pt x="19" y="669"/>
                  </a:cubicBezTo>
                  <a:cubicBezTo>
                    <a:pt x="15" y="684"/>
                    <a:pt x="29" y="715"/>
                    <a:pt x="28" y="730"/>
                  </a:cubicBezTo>
                  <a:cubicBezTo>
                    <a:pt x="27" y="753"/>
                    <a:pt x="6" y="796"/>
                    <a:pt x="3" y="818"/>
                  </a:cubicBezTo>
                  <a:cubicBezTo>
                    <a:pt x="0" y="839"/>
                    <a:pt x="0" y="883"/>
                    <a:pt x="3" y="904"/>
                  </a:cubicBezTo>
                  <a:cubicBezTo>
                    <a:pt x="6" y="920"/>
                    <a:pt x="21" y="950"/>
                    <a:pt x="26" y="966"/>
                  </a:cubicBezTo>
                  <a:cubicBezTo>
                    <a:pt x="32" y="987"/>
                    <a:pt x="45" y="1029"/>
                    <a:pt x="45" y="1051"/>
                  </a:cubicBezTo>
                  <a:cubicBezTo>
                    <a:pt x="46" y="1071"/>
                    <a:pt x="31" y="1111"/>
                    <a:pt x="33" y="1132"/>
                  </a:cubicBezTo>
                  <a:cubicBezTo>
                    <a:pt x="34" y="1142"/>
                    <a:pt x="43" y="1162"/>
                    <a:pt x="49" y="1170"/>
                  </a:cubicBezTo>
                  <a:cubicBezTo>
                    <a:pt x="58" y="1183"/>
                    <a:pt x="84" y="1201"/>
                    <a:pt x="96" y="1211"/>
                  </a:cubicBezTo>
                  <a:cubicBezTo>
                    <a:pt x="111" y="1224"/>
                    <a:pt x="141" y="1251"/>
                    <a:pt x="158" y="1260"/>
                  </a:cubicBezTo>
                  <a:cubicBezTo>
                    <a:pt x="184" y="1274"/>
                    <a:pt x="241" y="1287"/>
                    <a:pt x="268" y="1296"/>
                  </a:cubicBezTo>
                  <a:cubicBezTo>
                    <a:pt x="295" y="1305"/>
                    <a:pt x="346" y="1329"/>
                    <a:pt x="374" y="1335"/>
                  </a:cubicBezTo>
                  <a:cubicBezTo>
                    <a:pt x="394" y="1339"/>
                    <a:pt x="436" y="1338"/>
                    <a:pt x="457" y="1341"/>
                  </a:cubicBezTo>
                  <a:cubicBezTo>
                    <a:pt x="476" y="1344"/>
                    <a:pt x="517" y="1347"/>
                    <a:pt x="533" y="1357"/>
                  </a:cubicBezTo>
                  <a:cubicBezTo>
                    <a:pt x="542" y="1362"/>
                    <a:pt x="554" y="1379"/>
                    <a:pt x="557" y="1388"/>
                  </a:cubicBezTo>
                  <a:cubicBezTo>
                    <a:pt x="560" y="1398"/>
                    <a:pt x="553" y="1421"/>
                    <a:pt x="557" y="1431"/>
                  </a:cubicBezTo>
                  <a:cubicBezTo>
                    <a:pt x="562" y="1444"/>
                    <a:pt x="584" y="1464"/>
                    <a:pt x="597" y="1467"/>
                  </a:cubicBezTo>
                  <a:cubicBezTo>
                    <a:pt x="612" y="1471"/>
                    <a:pt x="643" y="1460"/>
                    <a:pt x="657" y="1454"/>
                  </a:cubicBezTo>
                  <a:cubicBezTo>
                    <a:pt x="675" y="1446"/>
                    <a:pt x="708" y="1425"/>
                    <a:pt x="720" y="1410"/>
                  </a:cubicBezTo>
                  <a:cubicBezTo>
                    <a:pt x="732" y="1396"/>
                    <a:pt x="742" y="1361"/>
                    <a:pt x="749" y="1345"/>
                  </a:cubicBezTo>
                  <a:cubicBezTo>
                    <a:pt x="757" y="1325"/>
                    <a:pt x="767" y="1282"/>
                    <a:pt x="782" y="1268"/>
                  </a:cubicBezTo>
                  <a:cubicBezTo>
                    <a:pt x="800" y="1252"/>
                    <a:pt x="850" y="1244"/>
                    <a:pt x="874" y="1241"/>
                  </a:cubicBezTo>
                  <a:cubicBezTo>
                    <a:pt x="890" y="1238"/>
                    <a:pt x="923" y="1239"/>
                    <a:pt x="938" y="1241"/>
                  </a:cubicBezTo>
                  <a:cubicBezTo>
                    <a:pt x="956" y="1243"/>
                    <a:pt x="991" y="1266"/>
                    <a:pt x="1007" y="1258"/>
                  </a:cubicBezTo>
                  <a:cubicBezTo>
                    <a:pt x="1021" y="1250"/>
                    <a:pt x="1025" y="1211"/>
                    <a:pt x="1028" y="1195"/>
                  </a:cubicBezTo>
                  <a:cubicBezTo>
                    <a:pt x="1030" y="1182"/>
                    <a:pt x="1022" y="1155"/>
                    <a:pt x="1028" y="1144"/>
                  </a:cubicBezTo>
                  <a:cubicBezTo>
                    <a:pt x="1034" y="1131"/>
                    <a:pt x="1063" y="1118"/>
                    <a:pt x="1075" y="1109"/>
                  </a:cubicBezTo>
                  <a:cubicBezTo>
                    <a:pt x="1098" y="1091"/>
                    <a:pt x="1137" y="1030"/>
                    <a:pt x="1166" y="1032"/>
                  </a:cubicBezTo>
                  <a:cubicBezTo>
                    <a:pt x="1175" y="1033"/>
                    <a:pt x="1179" y="1056"/>
                    <a:pt x="1187" y="1058"/>
                  </a:cubicBezTo>
                  <a:cubicBezTo>
                    <a:pt x="1202" y="1062"/>
                    <a:pt x="1232" y="1046"/>
                    <a:pt x="1244" y="1036"/>
                  </a:cubicBezTo>
                  <a:cubicBezTo>
                    <a:pt x="1258" y="1026"/>
                    <a:pt x="1279" y="998"/>
                    <a:pt x="1283" y="982"/>
                  </a:cubicBezTo>
                  <a:cubicBezTo>
                    <a:pt x="1286" y="969"/>
                    <a:pt x="1281" y="941"/>
                    <a:pt x="1273" y="931"/>
                  </a:cubicBezTo>
                  <a:cubicBezTo>
                    <a:pt x="1267" y="923"/>
                    <a:pt x="1240" y="925"/>
                    <a:pt x="1236" y="916"/>
                  </a:cubicBezTo>
                  <a:cubicBezTo>
                    <a:pt x="1231" y="905"/>
                    <a:pt x="1246" y="882"/>
                    <a:pt x="1253" y="873"/>
                  </a:cubicBezTo>
                  <a:cubicBezTo>
                    <a:pt x="1259" y="865"/>
                    <a:pt x="1278" y="859"/>
                    <a:pt x="1283" y="852"/>
                  </a:cubicBezTo>
                  <a:cubicBezTo>
                    <a:pt x="1294" y="834"/>
                    <a:pt x="1296" y="789"/>
                    <a:pt x="1298" y="767"/>
                  </a:cubicBezTo>
                  <a:cubicBezTo>
                    <a:pt x="1300" y="743"/>
                    <a:pt x="1292" y="693"/>
                    <a:pt x="1298" y="669"/>
                  </a:cubicBezTo>
                  <a:cubicBezTo>
                    <a:pt x="1304" y="644"/>
                    <a:pt x="1330" y="598"/>
                    <a:pt x="1345" y="577"/>
                  </a:cubicBezTo>
                  <a:cubicBezTo>
                    <a:pt x="1357" y="559"/>
                    <a:pt x="1393" y="534"/>
                    <a:pt x="1404" y="516"/>
                  </a:cubicBezTo>
                  <a:cubicBezTo>
                    <a:pt x="1417" y="497"/>
                    <a:pt x="1433" y="454"/>
                    <a:pt x="1438" y="432"/>
                  </a:cubicBezTo>
                  <a:cubicBezTo>
                    <a:pt x="1440" y="422"/>
                    <a:pt x="1434" y="401"/>
                    <a:pt x="1438" y="392"/>
                  </a:cubicBezTo>
                  <a:cubicBezTo>
                    <a:pt x="1442" y="381"/>
                    <a:pt x="1459" y="353"/>
                    <a:pt x="1471" y="356"/>
                  </a:cubicBezTo>
                  <a:cubicBezTo>
                    <a:pt x="1483" y="359"/>
                    <a:pt x="1484" y="392"/>
                    <a:pt x="1486" y="404"/>
                  </a:cubicBezTo>
                  <a:cubicBezTo>
                    <a:pt x="1487" y="411"/>
                    <a:pt x="1480" y="429"/>
                    <a:pt x="1486" y="433"/>
                  </a:cubicBezTo>
                  <a:cubicBezTo>
                    <a:pt x="1495" y="439"/>
                    <a:pt x="1519" y="426"/>
                    <a:pt x="1527" y="419"/>
                  </a:cubicBezTo>
                  <a:cubicBezTo>
                    <a:pt x="1535" y="412"/>
                    <a:pt x="1541" y="388"/>
                    <a:pt x="1548" y="380"/>
                  </a:cubicBezTo>
                  <a:cubicBezTo>
                    <a:pt x="1558" y="367"/>
                    <a:pt x="1586" y="350"/>
                    <a:pt x="1595" y="338"/>
                  </a:cubicBezTo>
                  <a:cubicBezTo>
                    <a:pt x="1603" y="326"/>
                    <a:pt x="1617" y="299"/>
                    <a:pt x="1617" y="284"/>
                  </a:cubicBezTo>
                  <a:cubicBezTo>
                    <a:pt x="1618" y="262"/>
                    <a:pt x="1596" y="222"/>
                    <a:pt x="1585" y="202"/>
                  </a:cubicBezTo>
                  <a:cubicBezTo>
                    <a:pt x="1581" y="196"/>
                    <a:pt x="1570" y="184"/>
                    <a:pt x="1565" y="178"/>
                  </a:cubicBezTo>
                  <a:cubicBezTo>
                    <a:pt x="1554" y="161"/>
                    <a:pt x="1537" y="123"/>
                    <a:pt x="1524" y="107"/>
                  </a:cubicBezTo>
                  <a:cubicBezTo>
                    <a:pt x="1520" y="101"/>
                    <a:pt x="1507" y="90"/>
                    <a:pt x="1502" y="84"/>
                  </a:cubicBezTo>
                  <a:cubicBezTo>
                    <a:pt x="1493" y="73"/>
                    <a:pt x="1481" y="43"/>
                    <a:pt x="1467" y="38"/>
                  </a:cubicBezTo>
                  <a:cubicBezTo>
                    <a:pt x="1458" y="34"/>
                    <a:pt x="1437" y="44"/>
                    <a:pt x="1427" y="46"/>
                  </a:cubicBezTo>
                  <a:cubicBezTo>
                    <a:pt x="1415" y="49"/>
                    <a:pt x="1392" y="59"/>
                    <a:pt x="1382" y="54"/>
                  </a:cubicBezTo>
                  <a:cubicBezTo>
                    <a:pt x="1373" y="49"/>
                    <a:pt x="1373" y="25"/>
                    <a:pt x="1366" y="18"/>
                  </a:cubicBezTo>
                  <a:cubicBezTo>
                    <a:pt x="1358" y="10"/>
                    <a:pt x="1336" y="0"/>
                    <a:pt x="1325" y="1"/>
                  </a:cubicBezTo>
                  <a:cubicBezTo>
                    <a:pt x="1319" y="1"/>
                    <a:pt x="1307" y="6"/>
                    <a:pt x="1303" y="10"/>
                  </a:cubicBezTo>
                  <a:cubicBezTo>
                    <a:pt x="1295" y="18"/>
                    <a:pt x="1291" y="41"/>
                    <a:pt x="1284" y="50"/>
                  </a:cubicBezTo>
                  <a:cubicBezTo>
                    <a:pt x="1275" y="63"/>
                    <a:pt x="1252" y="85"/>
                    <a:pt x="1237" y="91"/>
                  </a:cubicBezTo>
                  <a:cubicBezTo>
                    <a:pt x="1223" y="97"/>
                    <a:pt x="1190" y="90"/>
                    <a:pt x="1175" y="93"/>
                  </a:cubicBezTo>
                  <a:cubicBezTo>
                    <a:pt x="1161" y="97"/>
                    <a:pt x="1133" y="110"/>
                    <a:pt x="1121" y="117"/>
                  </a:cubicBezTo>
                  <a:cubicBezTo>
                    <a:pt x="1114" y="121"/>
                    <a:pt x="1102" y="133"/>
                    <a:pt x="1095" y="137"/>
                  </a:cubicBezTo>
                  <a:cubicBezTo>
                    <a:pt x="1080" y="145"/>
                    <a:pt x="1047" y="158"/>
                    <a:pt x="1030" y="160"/>
                  </a:cubicBezTo>
                  <a:cubicBezTo>
                    <a:pt x="997" y="165"/>
                    <a:pt x="929" y="153"/>
                    <a:pt x="895" y="149"/>
                  </a:cubicBezTo>
                  <a:cubicBezTo>
                    <a:pt x="877" y="147"/>
                    <a:pt x="841" y="137"/>
                    <a:pt x="823" y="138"/>
                  </a:cubicBezTo>
                  <a:cubicBezTo>
                    <a:pt x="803" y="140"/>
                    <a:pt x="766" y="165"/>
                    <a:pt x="745" y="164"/>
                  </a:cubicBezTo>
                  <a:cubicBezTo>
                    <a:pt x="733" y="164"/>
                    <a:pt x="712" y="147"/>
                    <a:pt x="699" y="144"/>
                  </a:cubicBezTo>
                  <a:cubicBezTo>
                    <a:pt x="678" y="140"/>
                    <a:pt x="628" y="131"/>
                    <a:pt x="610" y="144"/>
                  </a:cubicBezTo>
                  <a:cubicBezTo>
                    <a:pt x="604" y="148"/>
                    <a:pt x="601" y="164"/>
                    <a:pt x="602" y="172"/>
                  </a:cubicBezTo>
                  <a:cubicBezTo>
                    <a:pt x="602" y="184"/>
                    <a:pt x="623" y="205"/>
                    <a:pt x="624" y="217"/>
                  </a:cubicBezTo>
                  <a:cubicBezTo>
                    <a:pt x="625" y="225"/>
                    <a:pt x="621" y="243"/>
                    <a:pt x="615" y="248"/>
                  </a:cubicBezTo>
                  <a:cubicBezTo>
                    <a:pt x="606" y="257"/>
                    <a:pt x="577" y="260"/>
                    <a:pt x="564" y="261"/>
                  </a:cubicBezTo>
                  <a:cubicBezTo>
                    <a:pt x="553" y="261"/>
                    <a:pt x="529" y="259"/>
                    <a:pt x="519" y="253"/>
                  </a:cubicBezTo>
                  <a:cubicBezTo>
                    <a:pt x="503" y="245"/>
                    <a:pt x="484" y="210"/>
                    <a:pt x="468" y="204"/>
                  </a:cubicBezTo>
                  <a:cubicBezTo>
                    <a:pt x="454" y="198"/>
                    <a:pt x="422" y="201"/>
                    <a:pt x="407" y="205"/>
                  </a:cubicBezTo>
                  <a:cubicBezTo>
                    <a:pt x="391" y="209"/>
                    <a:pt x="359" y="224"/>
                    <a:pt x="348" y="237"/>
                  </a:cubicBezTo>
                  <a:cubicBezTo>
                    <a:pt x="339" y="247"/>
                    <a:pt x="331" y="274"/>
                    <a:pt x="329" y="287"/>
                  </a:cubicBezTo>
                  <a:cubicBezTo>
                    <a:pt x="327" y="297"/>
                    <a:pt x="322" y="321"/>
                    <a:pt x="329" y="329"/>
                  </a:cubicBezTo>
                  <a:cubicBezTo>
                    <a:pt x="337" y="338"/>
                    <a:pt x="364" y="341"/>
                    <a:pt x="376" y="339"/>
                  </a:cubicBezTo>
                  <a:cubicBezTo>
                    <a:pt x="385" y="337"/>
                    <a:pt x="396" y="323"/>
                    <a:pt x="403" y="318"/>
                  </a:cubicBezTo>
                  <a:cubicBezTo>
                    <a:pt x="410" y="313"/>
                    <a:pt x="421" y="299"/>
                    <a:pt x="429" y="299"/>
                  </a:cubicBezTo>
                  <a:cubicBezTo>
                    <a:pt x="435" y="299"/>
                    <a:pt x="444" y="310"/>
                    <a:pt x="447" y="315"/>
                  </a:cubicBezTo>
                  <a:cubicBezTo>
                    <a:pt x="451" y="324"/>
                    <a:pt x="454" y="343"/>
                    <a:pt x="452" y="352"/>
                  </a:cubicBezTo>
                  <a:cubicBezTo>
                    <a:pt x="449" y="362"/>
                    <a:pt x="435" y="376"/>
                    <a:pt x="427" y="382"/>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Freeform 7"/>
            <p:cNvSpPr/>
            <p:nvPr/>
          </p:nvSpPr>
          <p:spPr bwMode="auto">
            <a:xfrm>
              <a:off x="6340595" y="5562152"/>
              <a:ext cx="26302" cy="24131"/>
            </a:xfrm>
            <a:custGeom>
              <a:avLst/>
              <a:gdLst>
                <a:gd name="T0" fmla="*/ 78 w 117"/>
                <a:gd name="T1" fmla="*/ 3 h 127"/>
                <a:gd name="T2" fmla="*/ 40 w 117"/>
                <a:gd name="T3" fmla="*/ 18 h 127"/>
                <a:gd name="T4" fmla="*/ 4 w 117"/>
                <a:gd name="T5" fmla="*/ 49 h 127"/>
                <a:gd name="T6" fmla="*/ 17 w 117"/>
                <a:gd name="T7" fmla="*/ 103 h 127"/>
                <a:gd name="T8" fmla="*/ 62 w 117"/>
                <a:gd name="T9" fmla="*/ 127 h 127"/>
                <a:gd name="T10" fmla="*/ 103 w 117"/>
                <a:gd name="T11" fmla="*/ 98 h 127"/>
                <a:gd name="T12" fmla="*/ 113 w 117"/>
                <a:gd name="T13" fmla="*/ 39 h 127"/>
                <a:gd name="T14" fmla="*/ 78 w 117"/>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27">
                  <a:moveTo>
                    <a:pt x="78" y="3"/>
                  </a:moveTo>
                  <a:cubicBezTo>
                    <a:pt x="68" y="0"/>
                    <a:pt x="49" y="12"/>
                    <a:pt x="40" y="18"/>
                  </a:cubicBezTo>
                  <a:cubicBezTo>
                    <a:pt x="30" y="24"/>
                    <a:pt x="8" y="38"/>
                    <a:pt x="4" y="49"/>
                  </a:cubicBezTo>
                  <a:cubicBezTo>
                    <a:pt x="0" y="62"/>
                    <a:pt x="9" y="92"/>
                    <a:pt x="17" y="103"/>
                  </a:cubicBezTo>
                  <a:cubicBezTo>
                    <a:pt x="25" y="113"/>
                    <a:pt x="49" y="127"/>
                    <a:pt x="62" y="127"/>
                  </a:cubicBezTo>
                  <a:cubicBezTo>
                    <a:pt x="74" y="126"/>
                    <a:pt x="96" y="109"/>
                    <a:pt x="103" y="98"/>
                  </a:cubicBezTo>
                  <a:cubicBezTo>
                    <a:pt x="111" y="86"/>
                    <a:pt x="117" y="53"/>
                    <a:pt x="113" y="39"/>
                  </a:cubicBezTo>
                  <a:cubicBezTo>
                    <a:pt x="109" y="27"/>
                    <a:pt x="91" y="5"/>
                    <a:pt x="78" y="3"/>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Freeform 8"/>
            <p:cNvSpPr/>
            <p:nvPr/>
          </p:nvSpPr>
          <p:spPr bwMode="auto">
            <a:xfrm>
              <a:off x="6338403" y="5513890"/>
              <a:ext cx="35069" cy="35269"/>
            </a:xfrm>
            <a:custGeom>
              <a:avLst/>
              <a:gdLst>
                <a:gd name="T0" fmla="*/ 68 w 154"/>
                <a:gd name="T1" fmla="*/ 161 h 182"/>
                <a:gd name="T2" fmla="*/ 92 w 154"/>
                <a:gd name="T3" fmla="*/ 126 h 182"/>
                <a:gd name="T4" fmla="*/ 122 w 154"/>
                <a:gd name="T5" fmla="*/ 54 h 182"/>
                <a:gd name="T6" fmla="*/ 153 w 154"/>
                <a:gd name="T7" fmla="*/ 27 h 182"/>
                <a:gd name="T8" fmla="*/ 122 w 154"/>
                <a:gd name="T9" fmla="*/ 6 h 182"/>
                <a:gd name="T10" fmla="*/ 84 w 154"/>
                <a:gd name="T11" fmla="*/ 6 h 182"/>
                <a:gd name="T12" fmla="*/ 68 w 154"/>
                <a:gd name="T13" fmla="*/ 51 h 182"/>
                <a:gd name="T14" fmla="*/ 30 w 154"/>
                <a:gd name="T15" fmla="*/ 60 h 182"/>
                <a:gd name="T16" fmla="*/ 3 w 154"/>
                <a:gd name="T17" fmla="*/ 93 h 182"/>
                <a:gd name="T18" fmla="*/ 3 w 154"/>
                <a:gd name="T19" fmla="*/ 136 h 182"/>
                <a:gd name="T20" fmla="*/ 30 w 154"/>
                <a:gd name="T21" fmla="*/ 179 h 182"/>
                <a:gd name="T22" fmla="*/ 68 w 154"/>
                <a:gd name="T23"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82">
                  <a:moveTo>
                    <a:pt x="68" y="161"/>
                  </a:moveTo>
                  <a:cubicBezTo>
                    <a:pt x="76" y="154"/>
                    <a:pt x="87" y="136"/>
                    <a:pt x="92" y="126"/>
                  </a:cubicBezTo>
                  <a:cubicBezTo>
                    <a:pt x="102" y="109"/>
                    <a:pt x="110" y="70"/>
                    <a:pt x="122" y="54"/>
                  </a:cubicBezTo>
                  <a:cubicBezTo>
                    <a:pt x="128" y="46"/>
                    <a:pt x="154" y="38"/>
                    <a:pt x="153" y="27"/>
                  </a:cubicBezTo>
                  <a:cubicBezTo>
                    <a:pt x="153" y="18"/>
                    <a:pt x="131" y="9"/>
                    <a:pt x="122" y="6"/>
                  </a:cubicBezTo>
                  <a:cubicBezTo>
                    <a:pt x="113" y="3"/>
                    <a:pt x="92" y="0"/>
                    <a:pt x="84" y="6"/>
                  </a:cubicBezTo>
                  <a:cubicBezTo>
                    <a:pt x="74" y="13"/>
                    <a:pt x="76" y="43"/>
                    <a:pt x="68" y="51"/>
                  </a:cubicBezTo>
                  <a:cubicBezTo>
                    <a:pt x="60" y="57"/>
                    <a:pt x="38" y="55"/>
                    <a:pt x="30" y="60"/>
                  </a:cubicBezTo>
                  <a:cubicBezTo>
                    <a:pt x="21" y="66"/>
                    <a:pt x="7" y="83"/>
                    <a:pt x="3" y="93"/>
                  </a:cubicBezTo>
                  <a:cubicBezTo>
                    <a:pt x="0" y="104"/>
                    <a:pt x="0" y="126"/>
                    <a:pt x="3" y="136"/>
                  </a:cubicBezTo>
                  <a:cubicBezTo>
                    <a:pt x="7" y="149"/>
                    <a:pt x="17" y="176"/>
                    <a:pt x="30" y="179"/>
                  </a:cubicBezTo>
                  <a:cubicBezTo>
                    <a:pt x="40" y="182"/>
                    <a:pt x="59" y="168"/>
                    <a:pt x="68" y="16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Freeform 9"/>
            <p:cNvSpPr/>
            <p:nvPr/>
          </p:nvSpPr>
          <p:spPr bwMode="auto">
            <a:xfrm>
              <a:off x="6443611" y="5294857"/>
              <a:ext cx="241098" cy="456630"/>
            </a:xfrm>
            <a:custGeom>
              <a:avLst/>
              <a:gdLst>
                <a:gd name="T0" fmla="*/ 678 w 1029"/>
                <a:gd name="T1" fmla="*/ 2240 h 2306"/>
                <a:gd name="T2" fmla="*/ 630 w 1029"/>
                <a:gd name="T3" fmla="*/ 2261 h 2306"/>
                <a:gd name="T4" fmla="*/ 592 w 1029"/>
                <a:gd name="T5" fmla="*/ 2305 h 2306"/>
                <a:gd name="T6" fmla="*/ 540 w 1029"/>
                <a:gd name="T7" fmla="*/ 2265 h 2306"/>
                <a:gd name="T8" fmla="*/ 540 w 1029"/>
                <a:gd name="T9" fmla="*/ 2178 h 2306"/>
                <a:gd name="T10" fmla="*/ 485 w 1029"/>
                <a:gd name="T11" fmla="*/ 2064 h 2306"/>
                <a:gd name="T12" fmla="*/ 416 w 1029"/>
                <a:gd name="T13" fmla="*/ 2014 h 2306"/>
                <a:gd name="T14" fmla="*/ 347 w 1029"/>
                <a:gd name="T15" fmla="*/ 1972 h 2306"/>
                <a:gd name="T16" fmla="*/ 275 w 1029"/>
                <a:gd name="T17" fmla="*/ 1938 h 2306"/>
                <a:gd name="T18" fmla="*/ 210 w 1029"/>
                <a:gd name="T19" fmla="*/ 1861 h 2306"/>
                <a:gd name="T20" fmla="*/ 181 w 1029"/>
                <a:gd name="T21" fmla="*/ 1788 h 2306"/>
                <a:gd name="T22" fmla="*/ 144 w 1029"/>
                <a:gd name="T23" fmla="*/ 1703 h 2306"/>
                <a:gd name="T24" fmla="*/ 92 w 1029"/>
                <a:gd name="T25" fmla="*/ 1627 h 2306"/>
                <a:gd name="T26" fmla="*/ 21 w 1029"/>
                <a:gd name="T27" fmla="*/ 1627 h 2306"/>
                <a:gd name="T28" fmla="*/ 2 w 1029"/>
                <a:gd name="T29" fmla="*/ 1583 h 2306"/>
                <a:gd name="T30" fmla="*/ 8 w 1029"/>
                <a:gd name="T31" fmla="*/ 1537 h 2306"/>
                <a:gd name="T32" fmla="*/ 45 w 1029"/>
                <a:gd name="T33" fmla="*/ 1495 h 2306"/>
                <a:gd name="T34" fmla="*/ 51 w 1029"/>
                <a:gd name="T35" fmla="*/ 1412 h 2306"/>
                <a:gd name="T36" fmla="*/ 41 w 1029"/>
                <a:gd name="T37" fmla="*/ 1287 h 2306"/>
                <a:gd name="T38" fmla="*/ 23 w 1029"/>
                <a:gd name="T39" fmla="*/ 1215 h 2306"/>
                <a:gd name="T40" fmla="*/ 46 w 1029"/>
                <a:gd name="T41" fmla="*/ 1107 h 2306"/>
                <a:gd name="T42" fmla="*/ 83 w 1029"/>
                <a:gd name="T43" fmla="*/ 1069 h 2306"/>
                <a:gd name="T44" fmla="*/ 92 w 1029"/>
                <a:gd name="T45" fmla="*/ 999 h 2306"/>
                <a:gd name="T46" fmla="*/ 111 w 1029"/>
                <a:gd name="T47" fmla="*/ 811 h 2306"/>
                <a:gd name="T48" fmla="*/ 190 w 1029"/>
                <a:gd name="T49" fmla="*/ 645 h 2306"/>
                <a:gd name="T50" fmla="*/ 272 w 1029"/>
                <a:gd name="T51" fmla="*/ 474 h 2306"/>
                <a:gd name="T52" fmla="*/ 350 w 1029"/>
                <a:gd name="T53" fmla="*/ 287 h 2306"/>
                <a:gd name="T54" fmla="*/ 395 w 1029"/>
                <a:gd name="T55" fmla="*/ 158 h 2306"/>
                <a:gd name="T56" fmla="*/ 507 w 1029"/>
                <a:gd name="T57" fmla="*/ 91 h 2306"/>
                <a:gd name="T58" fmla="*/ 621 w 1029"/>
                <a:gd name="T59" fmla="*/ 75 h 2306"/>
                <a:gd name="T60" fmla="*/ 776 w 1029"/>
                <a:gd name="T61" fmla="*/ 4 h 2306"/>
                <a:gd name="T62" fmla="*/ 862 w 1029"/>
                <a:gd name="T63" fmla="*/ 4 h 2306"/>
                <a:gd name="T64" fmla="*/ 933 w 1029"/>
                <a:gd name="T65" fmla="*/ 4 h 2306"/>
                <a:gd name="T66" fmla="*/ 1007 w 1029"/>
                <a:gd name="T67" fmla="*/ 35 h 2306"/>
                <a:gd name="T68" fmla="*/ 1028 w 1029"/>
                <a:gd name="T69" fmla="*/ 92 h 2306"/>
                <a:gd name="T70" fmla="*/ 1014 w 1029"/>
                <a:gd name="T71" fmla="*/ 139 h 2306"/>
                <a:gd name="T72" fmla="*/ 980 w 1029"/>
                <a:gd name="T73" fmla="*/ 170 h 2306"/>
                <a:gd name="T74" fmla="*/ 940 w 1029"/>
                <a:gd name="T75" fmla="*/ 193 h 2306"/>
                <a:gd name="T76" fmla="*/ 945 w 1029"/>
                <a:gd name="T77" fmla="*/ 239 h 2306"/>
                <a:gd name="T78" fmla="*/ 974 w 1029"/>
                <a:gd name="T79" fmla="*/ 268 h 2306"/>
                <a:gd name="T80" fmla="*/ 1011 w 1029"/>
                <a:gd name="T81" fmla="*/ 380 h 2306"/>
                <a:gd name="T82" fmla="*/ 999 w 1029"/>
                <a:gd name="T83" fmla="*/ 466 h 2306"/>
                <a:gd name="T84" fmla="*/ 939 w 1029"/>
                <a:gd name="T85" fmla="*/ 614 h 2306"/>
                <a:gd name="T86" fmla="*/ 927 w 1029"/>
                <a:gd name="T87" fmla="*/ 709 h 2306"/>
                <a:gd name="T88" fmla="*/ 962 w 1029"/>
                <a:gd name="T89" fmla="*/ 795 h 2306"/>
                <a:gd name="T90" fmla="*/ 971 w 1029"/>
                <a:gd name="T91" fmla="*/ 858 h 2306"/>
                <a:gd name="T92" fmla="*/ 960 w 1029"/>
                <a:gd name="T93" fmla="*/ 1060 h 2306"/>
                <a:gd name="T94" fmla="*/ 918 w 1029"/>
                <a:gd name="T95" fmla="*/ 1319 h 2306"/>
                <a:gd name="T96" fmla="*/ 892 w 1029"/>
                <a:gd name="T97" fmla="*/ 1481 h 2306"/>
                <a:gd name="T98" fmla="*/ 836 w 1029"/>
                <a:gd name="T99" fmla="*/ 1559 h 2306"/>
                <a:gd name="T100" fmla="*/ 791 w 1029"/>
                <a:gd name="T101" fmla="*/ 1651 h 2306"/>
                <a:gd name="T102" fmla="*/ 726 w 1029"/>
                <a:gd name="T103" fmla="*/ 1736 h 2306"/>
                <a:gd name="T104" fmla="*/ 677 w 1029"/>
                <a:gd name="T105" fmla="*/ 1835 h 2306"/>
                <a:gd name="T106" fmla="*/ 670 w 1029"/>
                <a:gd name="T107" fmla="*/ 1970 h 2306"/>
                <a:gd name="T108" fmla="*/ 691 w 1029"/>
                <a:gd name="T109" fmla="*/ 2103 h 2306"/>
                <a:gd name="T110" fmla="*/ 682 w 1029"/>
                <a:gd name="T111" fmla="*/ 2170 h 2306"/>
                <a:gd name="T112" fmla="*/ 678 w 1029"/>
                <a:gd name="T113" fmla="*/ 224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9" h="2306">
                  <a:moveTo>
                    <a:pt x="678" y="2240"/>
                  </a:moveTo>
                  <a:cubicBezTo>
                    <a:pt x="670" y="2251"/>
                    <a:pt x="640" y="2254"/>
                    <a:pt x="630" y="2261"/>
                  </a:cubicBezTo>
                  <a:cubicBezTo>
                    <a:pt x="618" y="2270"/>
                    <a:pt x="607" y="2303"/>
                    <a:pt x="592" y="2305"/>
                  </a:cubicBezTo>
                  <a:cubicBezTo>
                    <a:pt x="576" y="2306"/>
                    <a:pt x="548" y="2280"/>
                    <a:pt x="540" y="2265"/>
                  </a:cubicBezTo>
                  <a:cubicBezTo>
                    <a:pt x="531" y="2246"/>
                    <a:pt x="545" y="2200"/>
                    <a:pt x="540" y="2178"/>
                  </a:cubicBezTo>
                  <a:cubicBezTo>
                    <a:pt x="533" y="2148"/>
                    <a:pt x="505" y="2089"/>
                    <a:pt x="485" y="2064"/>
                  </a:cubicBezTo>
                  <a:cubicBezTo>
                    <a:pt x="471" y="2048"/>
                    <a:pt x="434" y="2026"/>
                    <a:pt x="416" y="2014"/>
                  </a:cubicBezTo>
                  <a:cubicBezTo>
                    <a:pt x="400" y="2002"/>
                    <a:pt x="365" y="1981"/>
                    <a:pt x="347" y="1972"/>
                  </a:cubicBezTo>
                  <a:cubicBezTo>
                    <a:pt x="330" y="1962"/>
                    <a:pt x="291" y="1950"/>
                    <a:pt x="275" y="1938"/>
                  </a:cubicBezTo>
                  <a:cubicBezTo>
                    <a:pt x="255" y="1923"/>
                    <a:pt x="223" y="1883"/>
                    <a:pt x="210" y="1861"/>
                  </a:cubicBezTo>
                  <a:cubicBezTo>
                    <a:pt x="200" y="1844"/>
                    <a:pt x="189" y="1806"/>
                    <a:pt x="181" y="1788"/>
                  </a:cubicBezTo>
                  <a:cubicBezTo>
                    <a:pt x="172" y="1767"/>
                    <a:pt x="155" y="1723"/>
                    <a:pt x="144" y="1703"/>
                  </a:cubicBezTo>
                  <a:cubicBezTo>
                    <a:pt x="133" y="1683"/>
                    <a:pt x="112" y="1638"/>
                    <a:pt x="92" y="1627"/>
                  </a:cubicBezTo>
                  <a:cubicBezTo>
                    <a:pt x="76" y="1619"/>
                    <a:pt x="36" y="1637"/>
                    <a:pt x="21" y="1627"/>
                  </a:cubicBezTo>
                  <a:cubicBezTo>
                    <a:pt x="11" y="1621"/>
                    <a:pt x="3" y="1595"/>
                    <a:pt x="2" y="1583"/>
                  </a:cubicBezTo>
                  <a:cubicBezTo>
                    <a:pt x="0" y="1571"/>
                    <a:pt x="3" y="1547"/>
                    <a:pt x="8" y="1537"/>
                  </a:cubicBezTo>
                  <a:cubicBezTo>
                    <a:pt x="14" y="1524"/>
                    <a:pt x="39" y="1508"/>
                    <a:pt x="45" y="1495"/>
                  </a:cubicBezTo>
                  <a:cubicBezTo>
                    <a:pt x="53" y="1475"/>
                    <a:pt x="51" y="1432"/>
                    <a:pt x="51" y="1412"/>
                  </a:cubicBezTo>
                  <a:cubicBezTo>
                    <a:pt x="51" y="1380"/>
                    <a:pt x="46" y="1317"/>
                    <a:pt x="41" y="1287"/>
                  </a:cubicBezTo>
                  <a:cubicBezTo>
                    <a:pt x="38" y="1268"/>
                    <a:pt x="23" y="1233"/>
                    <a:pt x="23" y="1215"/>
                  </a:cubicBezTo>
                  <a:cubicBezTo>
                    <a:pt x="22" y="1187"/>
                    <a:pt x="33" y="1131"/>
                    <a:pt x="46" y="1107"/>
                  </a:cubicBezTo>
                  <a:cubicBezTo>
                    <a:pt x="52" y="1095"/>
                    <a:pt x="77" y="1081"/>
                    <a:pt x="83" y="1069"/>
                  </a:cubicBezTo>
                  <a:cubicBezTo>
                    <a:pt x="91" y="1053"/>
                    <a:pt x="90" y="1017"/>
                    <a:pt x="92" y="999"/>
                  </a:cubicBezTo>
                  <a:cubicBezTo>
                    <a:pt x="97" y="952"/>
                    <a:pt x="98" y="856"/>
                    <a:pt x="111" y="811"/>
                  </a:cubicBezTo>
                  <a:cubicBezTo>
                    <a:pt x="123" y="767"/>
                    <a:pt x="170" y="686"/>
                    <a:pt x="190" y="645"/>
                  </a:cubicBezTo>
                  <a:cubicBezTo>
                    <a:pt x="210" y="602"/>
                    <a:pt x="252" y="517"/>
                    <a:pt x="272" y="474"/>
                  </a:cubicBezTo>
                  <a:cubicBezTo>
                    <a:pt x="292" y="428"/>
                    <a:pt x="331" y="334"/>
                    <a:pt x="350" y="287"/>
                  </a:cubicBezTo>
                  <a:cubicBezTo>
                    <a:pt x="362" y="255"/>
                    <a:pt x="374" y="184"/>
                    <a:pt x="395" y="158"/>
                  </a:cubicBezTo>
                  <a:cubicBezTo>
                    <a:pt x="416" y="133"/>
                    <a:pt x="476" y="102"/>
                    <a:pt x="507" y="91"/>
                  </a:cubicBezTo>
                  <a:cubicBezTo>
                    <a:pt x="534" y="82"/>
                    <a:pt x="593" y="83"/>
                    <a:pt x="621" y="75"/>
                  </a:cubicBezTo>
                  <a:cubicBezTo>
                    <a:pt x="662" y="63"/>
                    <a:pt x="734" y="13"/>
                    <a:pt x="776" y="4"/>
                  </a:cubicBezTo>
                  <a:cubicBezTo>
                    <a:pt x="797" y="0"/>
                    <a:pt x="841" y="4"/>
                    <a:pt x="862" y="4"/>
                  </a:cubicBezTo>
                  <a:cubicBezTo>
                    <a:pt x="880" y="4"/>
                    <a:pt x="916" y="1"/>
                    <a:pt x="933" y="4"/>
                  </a:cubicBezTo>
                  <a:cubicBezTo>
                    <a:pt x="953" y="8"/>
                    <a:pt x="993" y="21"/>
                    <a:pt x="1007" y="35"/>
                  </a:cubicBezTo>
                  <a:cubicBezTo>
                    <a:pt x="1018" y="46"/>
                    <a:pt x="1028" y="77"/>
                    <a:pt x="1028" y="92"/>
                  </a:cubicBezTo>
                  <a:cubicBezTo>
                    <a:pt x="1029" y="105"/>
                    <a:pt x="1020" y="129"/>
                    <a:pt x="1014" y="139"/>
                  </a:cubicBezTo>
                  <a:cubicBezTo>
                    <a:pt x="1007" y="149"/>
                    <a:pt x="989" y="164"/>
                    <a:pt x="980" y="170"/>
                  </a:cubicBezTo>
                  <a:cubicBezTo>
                    <a:pt x="971" y="177"/>
                    <a:pt x="946" y="183"/>
                    <a:pt x="940" y="193"/>
                  </a:cubicBezTo>
                  <a:cubicBezTo>
                    <a:pt x="935" y="203"/>
                    <a:pt x="941" y="228"/>
                    <a:pt x="945" y="239"/>
                  </a:cubicBezTo>
                  <a:cubicBezTo>
                    <a:pt x="950" y="248"/>
                    <a:pt x="969" y="259"/>
                    <a:pt x="974" y="268"/>
                  </a:cubicBezTo>
                  <a:cubicBezTo>
                    <a:pt x="989" y="293"/>
                    <a:pt x="1008" y="351"/>
                    <a:pt x="1011" y="380"/>
                  </a:cubicBezTo>
                  <a:cubicBezTo>
                    <a:pt x="1013" y="402"/>
                    <a:pt x="1004" y="445"/>
                    <a:pt x="999" y="466"/>
                  </a:cubicBezTo>
                  <a:cubicBezTo>
                    <a:pt x="988" y="505"/>
                    <a:pt x="949" y="575"/>
                    <a:pt x="939" y="614"/>
                  </a:cubicBezTo>
                  <a:cubicBezTo>
                    <a:pt x="933" y="637"/>
                    <a:pt x="924" y="685"/>
                    <a:pt x="927" y="709"/>
                  </a:cubicBezTo>
                  <a:cubicBezTo>
                    <a:pt x="930" y="732"/>
                    <a:pt x="955" y="773"/>
                    <a:pt x="962" y="795"/>
                  </a:cubicBezTo>
                  <a:cubicBezTo>
                    <a:pt x="966" y="810"/>
                    <a:pt x="971" y="842"/>
                    <a:pt x="971" y="858"/>
                  </a:cubicBezTo>
                  <a:cubicBezTo>
                    <a:pt x="974" y="908"/>
                    <a:pt x="966" y="1010"/>
                    <a:pt x="960" y="1060"/>
                  </a:cubicBezTo>
                  <a:cubicBezTo>
                    <a:pt x="953" y="1125"/>
                    <a:pt x="929" y="1254"/>
                    <a:pt x="918" y="1319"/>
                  </a:cubicBezTo>
                  <a:cubicBezTo>
                    <a:pt x="912" y="1359"/>
                    <a:pt x="908" y="1443"/>
                    <a:pt x="892" y="1481"/>
                  </a:cubicBezTo>
                  <a:cubicBezTo>
                    <a:pt x="883" y="1503"/>
                    <a:pt x="849" y="1539"/>
                    <a:pt x="836" y="1559"/>
                  </a:cubicBezTo>
                  <a:cubicBezTo>
                    <a:pt x="823" y="1581"/>
                    <a:pt x="804" y="1629"/>
                    <a:pt x="791" y="1651"/>
                  </a:cubicBezTo>
                  <a:cubicBezTo>
                    <a:pt x="776" y="1673"/>
                    <a:pt x="740" y="1713"/>
                    <a:pt x="726" y="1736"/>
                  </a:cubicBezTo>
                  <a:cubicBezTo>
                    <a:pt x="712" y="1760"/>
                    <a:pt x="684" y="1808"/>
                    <a:pt x="677" y="1835"/>
                  </a:cubicBezTo>
                  <a:cubicBezTo>
                    <a:pt x="668" y="1868"/>
                    <a:pt x="669" y="1937"/>
                    <a:pt x="670" y="1970"/>
                  </a:cubicBezTo>
                  <a:cubicBezTo>
                    <a:pt x="672" y="2004"/>
                    <a:pt x="691" y="2069"/>
                    <a:pt x="691" y="2103"/>
                  </a:cubicBezTo>
                  <a:cubicBezTo>
                    <a:pt x="692" y="2120"/>
                    <a:pt x="683" y="2153"/>
                    <a:pt x="682" y="2170"/>
                  </a:cubicBezTo>
                  <a:cubicBezTo>
                    <a:pt x="680" y="2187"/>
                    <a:pt x="688" y="2226"/>
                    <a:pt x="678" y="2240"/>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7" name="Freeform 10"/>
            <p:cNvSpPr/>
            <p:nvPr/>
          </p:nvSpPr>
          <p:spPr bwMode="auto">
            <a:xfrm>
              <a:off x="6686900" y="5701371"/>
              <a:ext cx="30685" cy="33412"/>
            </a:xfrm>
            <a:custGeom>
              <a:avLst/>
              <a:gdLst>
                <a:gd name="T0" fmla="*/ 103 w 128"/>
                <a:gd name="T1" fmla="*/ 164 h 171"/>
                <a:gd name="T2" fmla="*/ 51 w 128"/>
                <a:gd name="T3" fmla="*/ 164 h 171"/>
                <a:gd name="T4" fmla="*/ 2 w 128"/>
                <a:gd name="T5" fmla="*/ 123 h 171"/>
                <a:gd name="T6" fmla="*/ 28 w 128"/>
                <a:gd name="T7" fmla="*/ 81 h 171"/>
                <a:gd name="T8" fmla="*/ 2 w 128"/>
                <a:gd name="T9" fmla="*/ 32 h 171"/>
                <a:gd name="T10" fmla="*/ 20 w 128"/>
                <a:gd name="T11" fmla="*/ 4 h 171"/>
                <a:gd name="T12" fmla="*/ 52 w 128"/>
                <a:gd name="T13" fmla="*/ 4 h 171"/>
                <a:gd name="T14" fmla="*/ 103 w 128"/>
                <a:gd name="T15" fmla="*/ 25 h 171"/>
                <a:gd name="T16" fmla="*/ 126 w 128"/>
                <a:gd name="T17" fmla="*/ 71 h 171"/>
                <a:gd name="T18" fmla="*/ 116 w 128"/>
                <a:gd name="T19" fmla="*/ 125 h 171"/>
                <a:gd name="T20" fmla="*/ 103 w 128"/>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71">
                  <a:moveTo>
                    <a:pt x="103" y="164"/>
                  </a:moveTo>
                  <a:cubicBezTo>
                    <a:pt x="92" y="171"/>
                    <a:pt x="63" y="168"/>
                    <a:pt x="51" y="164"/>
                  </a:cubicBezTo>
                  <a:cubicBezTo>
                    <a:pt x="36" y="158"/>
                    <a:pt x="5" y="138"/>
                    <a:pt x="2" y="123"/>
                  </a:cubicBezTo>
                  <a:cubicBezTo>
                    <a:pt x="0" y="110"/>
                    <a:pt x="28" y="93"/>
                    <a:pt x="28" y="81"/>
                  </a:cubicBezTo>
                  <a:cubicBezTo>
                    <a:pt x="29" y="67"/>
                    <a:pt x="2" y="46"/>
                    <a:pt x="2" y="32"/>
                  </a:cubicBezTo>
                  <a:cubicBezTo>
                    <a:pt x="3" y="24"/>
                    <a:pt x="12" y="8"/>
                    <a:pt x="20" y="4"/>
                  </a:cubicBezTo>
                  <a:cubicBezTo>
                    <a:pt x="27" y="0"/>
                    <a:pt x="44" y="2"/>
                    <a:pt x="52" y="4"/>
                  </a:cubicBezTo>
                  <a:cubicBezTo>
                    <a:pt x="66" y="6"/>
                    <a:pt x="93" y="16"/>
                    <a:pt x="103" y="25"/>
                  </a:cubicBezTo>
                  <a:cubicBezTo>
                    <a:pt x="112" y="34"/>
                    <a:pt x="124" y="58"/>
                    <a:pt x="126" y="71"/>
                  </a:cubicBezTo>
                  <a:cubicBezTo>
                    <a:pt x="128" y="84"/>
                    <a:pt x="120" y="112"/>
                    <a:pt x="116" y="125"/>
                  </a:cubicBezTo>
                  <a:cubicBezTo>
                    <a:pt x="114" y="135"/>
                    <a:pt x="111" y="158"/>
                    <a:pt x="103" y="16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8" name="Freeform 11"/>
            <p:cNvSpPr/>
            <p:nvPr/>
          </p:nvSpPr>
          <p:spPr bwMode="auto">
            <a:xfrm>
              <a:off x="6675942" y="5638258"/>
              <a:ext cx="26302" cy="22275"/>
            </a:xfrm>
            <a:custGeom>
              <a:avLst/>
              <a:gdLst>
                <a:gd name="T0" fmla="*/ 96 w 106"/>
                <a:gd name="T1" fmla="*/ 105 h 112"/>
                <a:gd name="T2" fmla="*/ 54 w 106"/>
                <a:gd name="T3" fmla="*/ 105 h 112"/>
                <a:gd name="T4" fmla="*/ 7 w 106"/>
                <a:gd name="T5" fmla="*/ 73 h 112"/>
                <a:gd name="T6" fmla="*/ 7 w 106"/>
                <a:gd name="T7" fmla="*/ 24 h 112"/>
                <a:gd name="T8" fmla="*/ 51 w 106"/>
                <a:gd name="T9" fmla="*/ 1 h 112"/>
                <a:gd name="T10" fmla="*/ 87 w 106"/>
                <a:gd name="T11" fmla="*/ 16 h 112"/>
                <a:gd name="T12" fmla="*/ 96 w 106"/>
                <a:gd name="T13" fmla="*/ 48 h 112"/>
                <a:gd name="T14" fmla="*/ 96 w 106"/>
                <a:gd name="T15" fmla="*/ 10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2">
                  <a:moveTo>
                    <a:pt x="96" y="105"/>
                  </a:moveTo>
                  <a:cubicBezTo>
                    <a:pt x="88" y="112"/>
                    <a:pt x="64" y="108"/>
                    <a:pt x="54" y="105"/>
                  </a:cubicBezTo>
                  <a:cubicBezTo>
                    <a:pt x="40" y="101"/>
                    <a:pt x="13" y="85"/>
                    <a:pt x="7" y="73"/>
                  </a:cubicBezTo>
                  <a:cubicBezTo>
                    <a:pt x="1" y="62"/>
                    <a:pt x="0" y="35"/>
                    <a:pt x="7" y="24"/>
                  </a:cubicBezTo>
                  <a:cubicBezTo>
                    <a:pt x="13" y="13"/>
                    <a:pt x="39" y="1"/>
                    <a:pt x="51" y="1"/>
                  </a:cubicBezTo>
                  <a:cubicBezTo>
                    <a:pt x="61" y="0"/>
                    <a:pt x="81" y="8"/>
                    <a:pt x="87" y="16"/>
                  </a:cubicBezTo>
                  <a:cubicBezTo>
                    <a:pt x="93" y="22"/>
                    <a:pt x="95" y="40"/>
                    <a:pt x="96" y="48"/>
                  </a:cubicBezTo>
                  <a:cubicBezTo>
                    <a:pt x="98" y="62"/>
                    <a:pt x="106" y="95"/>
                    <a:pt x="96" y="105"/>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9" name="Freeform 12"/>
            <p:cNvSpPr/>
            <p:nvPr/>
          </p:nvSpPr>
          <p:spPr bwMode="auto">
            <a:xfrm>
              <a:off x="6362513" y="5532454"/>
              <a:ext cx="26302" cy="25987"/>
            </a:xfrm>
            <a:custGeom>
              <a:avLst/>
              <a:gdLst>
                <a:gd name="T0" fmla="*/ 107 w 110"/>
                <a:gd name="T1" fmla="*/ 54 h 128"/>
                <a:gd name="T2" fmla="*/ 71 w 110"/>
                <a:gd name="T3" fmla="*/ 22 h 128"/>
                <a:gd name="T4" fmla="*/ 51 w 110"/>
                <a:gd name="T5" fmla="*/ 1 h 128"/>
                <a:gd name="T6" fmla="*/ 33 w 110"/>
                <a:gd name="T7" fmla="*/ 35 h 128"/>
                <a:gd name="T8" fmla="*/ 16 w 110"/>
                <a:gd name="T9" fmla="*/ 54 h 128"/>
                <a:gd name="T10" fmla="*/ 3 w 110"/>
                <a:gd name="T11" fmla="*/ 74 h 128"/>
                <a:gd name="T12" fmla="*/ 3 w 110"/>
                <a:gd name="T13" fmla="*/ 103 h 128"/>
                <a:gd name="T14" fmla="*/ 31 w 110"/>
                <a:gd name="T15" fmla="*/ 123 h 128"/>
                <a:gd name="T16" fmla="*/ 71 w 110"/>
                <a:gd name="T17" fmla="*/ 123 h 128"/>
                <a:gd name="T18" fmla="*/ 85 w 110"/>
                <a:gd name="T19" fmla="*/ 97 h 128"/>
                <a:gd name="T20" fmla="*/ 107 w 110"/>
                <a:gd name="T21" fmla="*/ 83 h 128"/>
                <a:gd name="T22" fmla="*/ 107 w 110"/>
                <a:gd name="T2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28">
                  <a:moveTo>
                    <a:pt x="107" y="54"/>
                  </a:moveTo>
                  <a:cubicBezTo>
                    <a:pt x="102" y="43"/>
                    <a:pt x="80" y="31"/>
                    <a:pt x="71" y="22"/>
                  </a:cubicBezTo>
                  <a:cubicBezTo>
                    <a:pt x="66" y="17"/>
                    <a:pt x="58" y="0"/>
                    <a:pt x="51" y="1"/>
                  </a:cubicBezTo>
                  <a:cubicBezTo>
                    <a:pt x="41" y="2"/>
                    <a:pt x="38" y="27"/>
                    <a:pt x="33" y="35"/>
                  </a:cubicBezTo>
                  <a:cubicBezTo>
                    <a:pt x="29" y="41"/>
                    <a:pt x="20" y="49"/>
                    <a:pt x="16" y="54"/>
                  </a:cubicBezTo>
                  <a:cubicBezTo>
                    <a:pt x="12" y="59"/>
                    <a:pt x="5" y="69"/>
                    <a:pt x="3" y="74"/>
                  </a:cubicBezTo>
                  <a:cubicBezTo>
                    <a:pt x="1" y="81"/>
                    <a:pt x="0" y="97"/>
                    <a:pt x="3" y="103"/>
                  </a:cubicBezTo>
                  <a:cubicBezTo>
                    <a:pt x="7" y="111"/>
                    <a:pt x="23" y="120"/>
                    <a:pt x="31" y="123"/>
                  </a:cubicBezTo>
                  <a:cubicBezTo>
                    <a:pt x="41" y="126"/>
                    <a:pt x="63" y="128"/>
                    <a:pt x="71" y="123"/>
                  </a:cubicBezTo>
                  <a:cubicBezTo>
                    <a:pt x="78" y="119"/>
                    <a:pt x="80" y="103"/>
                    <a:pt x="85" y="97"/>
                  </a:cubicBezTo>
                  <a:cubicBezTo>
                    <a:pt x="90" y="93"/>
                    <a:pt x="104" y="89"/>
                    <a:pt x="107" y="83"/>
                  </a:cubicBezTo>
                  <a:cubicBezTo>
                    <a:pt x="110" y="77"/>
                    <a:pt x="110" y="61"/>
                    <a:pt x="107" y="5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0" name="Freeform 13"/>
            <p:cNvSpPr/>
            <p:nvPr/>
          </p:nvSpPr>
          <p:spPr bwMode="auto">
            <a:xfrm>
              <a:off x="4275916" y="4511530"/>
              <a:ext cx="642199" cy="540161"/>
            </a:xfrm>
            <a:custGeom>
              <a:avLst/>
              <a:gdLst>
                <a:gd name="T0" fmla="*/ 540 w 2749"/>
                <a:gd name="T1" fmla="*/ 2281 h 2733"/>
                <a:gd name="T2" fmla="*/ 308 w 2749"/>
                <a:gd name="T3" fmla="*/ 2216 h 2733"/>
                <a:gd name="T4" fmla="*/ 242 w 2749"/>
                <a:gd name="T5" fmla="*/ 2046 h 2733"/>
                <a:gd name="T6" fmla="*/ 105 w 2749"/>
                <a:gd name="T7" fmla="*/ 1991 h 2733"/>
                <a:gd name="T8" fmla="*/ 8 w 2749"/>
                <a:gd name="T9" fmla="*/ 1838 h 2733"/>
                <a:gd name="T10" fmla="*/ 199 w 2749"/>
                <a:gd name="T11" fmla="*/ 1672 h 2733"/>
                <a:gd name="T12" fmla="*/ 232 w 2749"/>
                <a:gd name="T13" fmla="*/ 1549 h 2733"/>
                <a:gd name="T14" fmla="*/ 162 w 2749"/>
                <a:gd name="T15" fmla="*/ 1429 h 2733"/>
                <a:gd name="T16" fmla="*/ 317 w 2749"/>
                <a:gd name="T17" fmla="*/ 1280 h 2733"/>
                <a:gd name="T18" fmla="*/ 541 w 2749"/>
                <a:gd name="T19" fmla="*/ 1404 h 2733"/>
                <a:gd name="T20" fmla="*/ 667 w 2749"/>
                <a:gd name="T21" fmla="*/ 1349 h 2733"/>
                <a:gd name="T22" fmla="*/ 789 w 2749"/>
                <a:gd name="T23" fmla="*/ 1438 h 2733"/>
                <a:gd name="T24" fmla="*/ 908 w 2749"/>
                <a:gd name="T25" fmla="*/ 1520 h 2733"/>
                <a:gd name="T26" fmla="*/ 1183 w 2749"/>
                <a:gd name="T27" fmla="*/ 1207 h 2733"/>
                <a:gd name="T28" fmla="*/ 1212 w 2749"/>
                <a:gd name="T29" fmla="*/ 1003 h 2733"/>
                <a:gd name="T30" fmla="*/ 1369 w 2749"/>
                <a:gd name="T31" fmla="*/ 984 h 2733"/>
                <a:gd name="T32" fmla="*/ 1591 w 2749"/>
                <a:gd name="T33" fmla="*/ 568 h 2733"/>
                <a:gd name="T34" fmla="*/ 1744 w 2749"/>
                <a:gd name="T35" fmla="*/ 419 h 2733"/>
                <a:gd name="T36" fmla="*/ 1755 w 2749"/>
                <a:gd name="T37" fmla="*/ 332 h 2733"/>
                <a:gd name="T38" fmla="*/ 1630 w 2749"/>
                <a:gd name="T39" fmla="*/ 219 h 2733"/>
                <a:gd name="T40" fmla="*/ 1690 w 2749"/>
                <a:gd name="T41" fmla="*/ 59 h 2733"/>
                <a:gd name="T42" fmla="*/ 1954 w 2749"/>
                <a:gd name="T43" fmla="*/ 146 h 2733"/>
                <a:gd name="T44" fmla="*/ 2126 w 2749"/>
                <a:gd name="T45" fmla="*/ 258 h 2733"/>
                <a:gd name="T46" fmla="*/ 2322 w 2749"/>
                <a:gd name="T47" fmla="*/ 337 h 2733"/>
                <a:gd name="T48" fmla="*/ 2465 w 2749"/>
                <a:gd name="T49" fmla="*/ 327 h 2733"/>
                <a:gd name="T50" fmla="*/ 2650 w 2749"/>
                <a:gd name="T51" fmla="*/ 497 h 2733"/>
                <a:gd name="T52" fmla="*/ 2747 w 2749"/>
                <a:gd name="T53" fmla="*/ 620 h 2733"/>
                <a:gd name="T54" fmla="*/ 2732 w 2749"/>
                <a:gd name="T55" fmla="*/ 813 h 2733"/>
                <a:gd name="T56" fmla="*/ 2581 w 2749"/>
                <a:gd name="T57" fmla="*/ 903 h 2733"/>
                <a:gd name="T58" fmla="*/ 2323 w 2749"/>
                <a:gd name="T59" fmla="*/ 1110 h 2733"/>
                <a:gd name="T60" fmla="*/ 2099 w 2749"/>
                <a:gd name="T61" fmla="*/ 1087 h 2733"/>
                <a:gd name="T62" fmla="*/ 1888 w 2749"/>
                <a:gd name="T63" fmla="*/ 1141 h 2733"/>
                <a:gd name="T64" fmla="*/ 1849 w 2749"/>
                <a:gd name="T65" fmla="*/ 1349 h 2733"/>
                <a:gd name="T66" fmla="*/ 1768 w 2749"/>
                <a:gd name="T67" fmla="*/ 1620 h 2733"/>
                <a:gd name="T68" fmla="*/ 1833 w 2749"/>
                <a:gd name="T69" fmla="*/ 1681 h 2733"/>
                <a:gd name="T70" fmla="*/ 1935 w 2749"/>
                <a:gd name="T71" fmla="*/ 1677 h 2733"/>
                <a:gd name="T72" fmla="*/ 2075 w 2749"/>
                <a:gd name="T73" fmla="*/ 1761 h 2733"/>
                <a:gd name="T74" fmla="*/ 2216 w 2749"/>
                <a:gd name="T75" fmla="*/ 2062 h 2733"/>
                <a:gd name="T76" fmla="*/ 2278 w 2749"/>
                <a:gd name="T77" fmla="*/ 2137 h 2733"/>
                <a:gd name="T78" fmla="*/ 2256 w 2749"/>
                <a:gd name="T79" fmla="*/ 2561 h 2733"/>
                <a:gd name="T80" fmla="*/ 2194 w 2749"/>
                <a:gd name="T81" fmla="*/ 2718 h 2733"/>
                <a:gd name="T82" fmla="*/ 2012 w 2749"/>
                <a:gd name="T83" fmla="*/ 2651 h 2733"/>
                <a:gd name="T84" fmla="*/ 1985 w 2749"/>
                <a:gd name="T85" fmla="*/ 2529 h 2733"/>
                <a:gd name="T86" fmla="*/ 1977 w 2749"/>
                <a:gd name="T87" fmla="*/ 2598 h 2733"/>
                <a:gd name="T88" fmla="*/ 1908 w 2749"/>
                <a:gd name="T89" fmla="*/ 2556 h 2733"/>
                <a:gd name="T90" fmla="*/ 1799 w 2749"/>
                <a:gd name="T91" fmla="*/ 2418 h 2733"/>
                <a:gd name="T92" fmla="*/ 1765 w 2749"/>
                <a:gd name="T93" fmla="*/ 2311 h 2733"/>
                <a:gd name="T94" fmla="*/ 1707 w 2749"/>
                <a:gd name="T95" fmla="*/ 2155 h 2733"/>
                <a:gd name="T96" fmla="*/ 1478 w 2749"/>
                <a:gd name="T97" fmla="*/ 2208 h 2733"/>
                <a:gd name="T98" fmla="*/ 1393 w 2749"/>
                <a:gd name="T99" fmla="*/ 2109 h 2733"/>
                <a:gd name="T100" fmla="*/ 1254 w 2749"/>
                <a:gd name="T101" fmla="*/ 2059 h 2733"/>
                <a:gd name="T102" fmla="*/ 1196 w 2749"/>
                <a:gd name="T103" fmla="*/ 2140 h 2733"/>
                <a:gd name="T104" fmla="*/ 1242 w 2749"/>
                <a:gd name="T105" fmla="*/ 2262 h 2733"/>
                <a:gd name="T106" fmla="*/ 1095 w 2749"/>
                <a:gd name="T107" fmla="*/ 2338 h 2733"/>
                <a:gd name="T108" fmla="*/ 921 w 2749"/>
                <a:gd name="T109" fmla="*/ 2334 h 2733"/>
                <a:gd name="T110" fmla="*/ 853 w 2749"/>
                <a:gd name="T111" fmla="*/ 2528 h 2733"/>
                <a:gd name="T112" fmla="*/ 715 w 2749"/>
                <a:gd name="T113" fmla="*/ 2504 h 2733"/>
                <a:gd name="T114" fmla="*/ 619 w 2749"/>
                <a:gd name="T115" fmla="*/ 2362 h 2733"/>
                <a:gd name="T116" fmla="*/ 615 w 2749"/>
                <a:gd name="T117" fmla="*/ 2357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9" h="2733">
                  <a:moveTo>
                    <a:pt x="615" y="2357"/>
                  </a:moveTo>
                  <a:cubicBezTo>
                    <a:pt x="602" y="2334"/>
                    <a:pt x="564" y="2293"/>
                    <a:pt x="540" y="2281"/>
                  </a:cubicBezTo>
                  <a:cubicBezTo>
                    <a:pt x="492" y="2257"/>
                    <a:pt x="373" y="2282"/>
                    <a:pt x="329" y="2252"/>
                  </a:cubicBezTo>
                  <a:cubicBezTo>
                    <a:pt x="320" y="2247"/>
                    <a:pt x="312" y="2226"/>
                    <a:pt x="308" y="2216"/>
                  </a:cubicBezTo>
                  <a:cubicBezTo>
                    <a:pt x="295" y="2185"/>
                    <a:pt x="290" y="2116"/>
                    <a:pt x="275" y="2086"/>
                  </a:cubicBezTo>
                  <a:cubicBezTo>
                    <a:pt x="269" y="2075"/>
                    <a:pt x="253" y="2052"/>
                    <a:pt x="242" y="2046"/>
                  </a:cubicBezTo>
                  <a:cubicBezTo>
                    <a:pt x="222" y="2036"/>
                    <a:pt x="171" y="2052"/>
                    <a:pt x="151" y="2043"/>
                  </a:cubicBezTo>
                  <a:cubicBezTo>
                    <a:pt x="135" y="2035"/>
                    <a:pt x="116" y="2004"/>
                    <a:pt x="105" y="1991"/>
                  </a:cubicBezTo>
                  <a:cubicBezTo>
                    <a:pt x="77" y="1958"/>
                    <a:pt x="5" y="1898"/>
                    <a:pt x="0" y="1856"/>
                  </a:cubicBezTo>
                  <a:cubicBezTo>
                    <a:pt x="0" y="1851"/>
                    <a:pt x="5" y="1842"/>
                    <a:pt x="8" y="1838"/>
                  </a:cubicBezTo>
                  <a:cubicBezTo>
                    <a:pt x="30" y="1809"/>
                    <a:pt x="90" y="1765"/>
                    <a:pt x="118" y="1741"/>
                  </a:cubicBezTo>
                  <a:cubicBezTo>
                    <a:pt x="138" y="1724"/>
                    <a:pt x="178" y="1688"/>
                    <a:pt x="199" y="1672"/>
                  </a:cubicBezTo>
                  <a:cubicBezTo>
                    <a:pt x="218" y="1659"/>
                    <a:pt x="246" y="1607"/>
                    <a:pt x="248" y="1595"/>
                  </a:cubicBezTo>
                  <a:cubicBezTo>
                    <a:pt x="249" y="1583"/>
                    <a:pt x="238" y="1559"/>
                    <a:pt x="232" y="1549"/>
                  </a:cubicBezTo>
                  <a:cubicBezTo>
                    <a:pt x="218" y="1526"/>
                    <a:pt x="167" y="1494"/>
                    <a:pt x="159" y="1469"/>
                  </a:cubicBezTo>
                  <a:cubicBezTo>
                    <a:pt x="155" y="1459"/>
                    <a:pt x="159" y="1438"/>
                    <a:pt x="162" y="1429"/>
                  </a:cubicBezTo>
                  <a:cubicBezTo>
                    <a:pt x="174" y="1395"/>
                    <a:pt x="211" y="1329"/>
                    <a:pt x="240" y="1307"/>
                  </a:cubicBezTo>
                  <a:cubicBezTo>
                    <a:pt x="256" y="1294"/>
                    <a:pt x="297" y="1280"/>
                    <a:pt x="317" y="1280"/>
                  </a:cubicBezTo>
                  <a:cubicBezTo>
                    <a:pt x="338" y="1280"/>
                    <a:pt x="377" y="1301"/>
                    <a:pt x="396" y="1310"/>
                  </a:cubicBezTo>
                  <a:cubicBezTo>
                    <a:pt x="435" y="1330"/>
                    <a:pt x="500" y="1393"/>
                    <a:pt x="541" y="1404"/>
                  </a:cubicBezTo>
                  <a:cubicBezTo>
                    <a:pt x="558" y="1408"/>
                    <a:pt x="594" y="1407"/>
                    <a:pt x="609" y="1400"/>
                  </a:cubicBezTo>
                  <a:cubicBezTo>
                    <a:pt x="627" y="1393"/>
                    <a:pt x="650" y="1358"/>
                    <a:pt x="667" y="1349"/>
                  </a:cubicBezTo>
                  <a:cubicBezTo>
                    <a:pt x="675" y="1344"/>
                    <a:pt x="693" y="1335"/>
                    <a:pt x="702" y="1337"/>
                  </a:cubicBezTo>
                  <a:cubicBezTo>
                    <a:pt x="734" y="1346"/>
                    <a:pt x="767" y="1413"/>
                    <a:pt x="789" y="1438"/>
                  </a:cubicBezTo>
                  <a:cubicBezTo>
                    <a:pt x="802" y="1453"/>
                    <a:pt x="823" y="1487"/>
                    <a:pt x="839" y="1497"/>
                  </a:cubicBezTo>
                  <a:cubicBezTo>
                    <a:pt x="868" y="1515"/>
                    <a:pt x="875" y="1521"/>
                    <a:pt x="908" y="1520"/>
                  </a:cubicBezTo>
                  <a:cubicBezTo>
                    <a:pt x="927" y="1519"/>
                    <a:pt x="966" y="1508"/>
                    <a:pt x="982" y="1497"/>
                  </a:cubicBezTo>
                  <a:cubicBezTo>
                    <a:pt x="1053" y="1445"/>
                    <a:pt x="1151" y="1289"/>
                    <a:pt x="1183" y="1207"/>
                  </a:cubicBezTo>
                  <a:cubicBezTo>
                    <a:pt x="1191" y="1186"/>
                    <a:pt x="1191" y="1141"/>
                    <a:pt x="1194" y="1119"/>
                  </a:cubicBezTo>
                  <a:cubicBezTo>
                    <a:pt x="1199" y="1090"/>
                    <a:pt x="1195" y="1027"/>
                    <a:pt x="1212" y="1003"/>
                  </a:cubicBezTo>
                  <a:cubicBezTo>
                    <a:pt x="1220" y="991"/>
                    <a:pt x="1248" y="976"/>
                    <a:pt x="1262" y="972"/>
                  </a:cubicBezTo>
                  <a:cubicBezTo>
                    <a:pt x="1302" y="963"/>
                    <a:pt x="1330" y="996"/>
                    <a:pt x="1369" y="984"/>
                  </a:cubicBezTo>
                  <a:cubicBezTo>
                    <a:pt x="1389" y="978"/>
                    <a:pt x="1420" y="947"/>
                    <a:pt x="1432" y="931"/>
                  </a:cubicBezTo>
                  <a:cubicBezTo>
                    <a:pt x="1492" y="851"/>
                    <a:pt x="1542" y="654"/>
                    <a:pt x="1591" y="568"/>
                  </a:cubicBezTo>
                  <a:cubicBezTo>
                    <a:pt x="1605" y="544"/>
                    <a:pt x="1637" y="498"/>
                    <a:pt x="1657" y="478"/>
                  </a:cubicBezTo>
                  <a:cubicBezTo>
                    <a:pt x="1676" y="460"/>
                    <a:pt x="1728" y="440"/>
                    <a:pt x="1744" y="419"/>
                  </a:cubicBezTo>
                  <a:cubicBezTo>
                    <a:pt x="1753" y="407"/>
                    <a:pt x="1765" y="377"/>
                    <a:pt x="1765" y="362"/>
                  </a:cubicBezTo>
                  <a:cubicBezTo>
                    <a:pt x="1765" y="354"/>
                    <a:pt x="1760" y="338"/>
                    <a:pt x="1755" y="332"/>
                  </a:cubicBezTo>
                  <a:cubicBezTo>
                    <a:pt x="1734" y="303"/>
                    <a:pt x="1655" y="283"/>
                    <a:pt x="1636" y="253"/>
                  </a:cubicBezTo>
                  <a:cubicBezTo>
                    <a:pt x="1631" y="246"/>
                    <a:pt x="1627" y="227"/>
                    <a:pt x="1630" y="219"/>
                  </a:cubicBezTo>
                  <a:cubicBezTo>
                    <a:pt x="1637" y="192"/>
                    <a:pt x="1698" y="161"/>
                    <a:pt x="1705" y="133"/>
                  </a:cubicBezTo>
                  <a:cubicBezTo>
                    <a:pt x="1710" y="115"/>
                    <a:pt x="1690" y="78"/>
                    <a:pt x="1690" y="59"/>
                  </a:cubicBezTo>
                  <a:cubicBezTo>
                    <a:pt x="1690" y="53"/>
                    <a:pt x="1720" y="19"/>
                    <a:pt x="1735" y="0"/>
                  </a:cubicBezTo>
                  <a:cubicBezTo>
                    <a:pt x="1806" y="32"/>
                    <a:pt x="1900" y="113"/>
                    <a:pt x="1954" y="146"/>
                  </a:cubicBezTo>
                  <a:cubicBezTo>
                    <a:pt x="1976" y="160"/>
                    <a:pt x="2022" y="185"/>
                    <a:pt x="2044" y="200"/>
                  </a:cubicBezTo>
                  <a:cubicBezTo>
                    <a:pt x="2065" y="213"/>
                    <a:pt x="2105" y="244"/>
                    <a:pt x="2126" y="258"/>
                  </a:cubicBezTo>
                  <a:cubicBezTo>
                    <a:pt x="2143" y="269"/>
                    <a:pt x="2177" y="292"/>
                    <a:pt x="2196" y="300"/>
                  </a:cubicBezTo>
                  <a:cubicBezTo>
                    <a:pt x="2226" y="313"/>
                    <a:pt x="2289" y="333"/>
                    <a:pt x="2322" y="337"/>
                  </a:cubicBezTo>
                  <a:cubicBezTo>
                    <a:pt x="2328" y="337"/>
                    <a:pt x="2335" y="337"/>
                    <a:pt x="2344" y="336"/>
                  </a:cubicBezTo>
                  <a:cubicBezTo>
                    <a:pt x="2382" y="332"/>
                    <a:pt x="2438" y="314"/>
                    <a:pt x="2465" y="327"/>
                  </a:cubicBezTo>
                  <a:cubicBezTo>
                    <a:pt x="2495" y="340"/>
                    <a:pt x="2519" y="410"/>
                    <a:pt x="2543" y="432"/>
                  </a:cubicBezTo>
                  <a:cubicBezTo>
                    <a:pt x="2566" y="453"/>
                    <a:pt x="2623" y="482"/>
                    <a:pt x="2650" y="497"/>
                  </a:cubicBezTo>
                  <a:cubicBezTo>
                    <a:pt x="2667" y="506"/>
                    <a:pt x="2707" y="514"/>
                    <a:pt x="2720" y="528"/>
                  </a:cubicBezTo>
                  <a:cubicBezTo>
                    <a:pt x="2736" y="546"/>
                    <a:pt x="2749" y="596"/>
                    <a:pt x="2747" y="620"/>
                  </a:cubicBezTo>
                  <a:cubicBezTo>
                    <a:pt x="2746" y="642"/>
                    <a:pt x="2715" y="676"/>
                    <a:pt x="2712" y="697"/>
                  </a:cubicBezTo>
                  <a:cubicBezTo>
                    <a:pt x="2708" y="727"/>
                    <a:pt x="2735" y="784"/>
                    <a:pt x="2732" y="813"/>
                  </a:cubicBezTo>
                  <a:cubicBezTo>
                    <a:pt x="2729" y="840"/>
                    <a:pt x="2716" y="899"/>
                    <a:pt x="2693" y="913"/>
                  </a:cubicBezTo>
                  <a:cubicBezTo>
                    <a:pt x="2669" y="928"/>
                    <a:pt x="2608" y="895"/>
                    <a:pt x="2581" y="903"/>
                  </a:cubicBezTo>
                  <a:cubicBezTo>
                    <a:pt x="2533" y="918"/>
                    <a:pt x="2462" y="997"/>
                    <a:pt x="2423" y="1029"/>
                  </a:cubicBezTo>
                  <a:cubicBezTo>
                    <a:pt x="2398" y="1049"/>
                    <a:pt x="2353" y="1097"/>
                    <a:pt x="2323" y="1110"/>
                  </a:cubicBezTo>
                  <a:cubicBezTo>
                    <a:pt x="2293" y="1122"/>
                    <a:pt x="2225" y="1131"/>
                    <a:pt x="2193" y="1126"/>
                  </a:cubicBezTo>
                  <a:cubicBezTo>
                    <a:pt x="2168" y="1123"/>
                    <a:pt x="2124" y="1085"/>
                    <a:pt x="2099" y="1087"/>
                  </a:cubicBezTo>
                  <a:cubicBezTo>
                    <a:pt x="2065" y="1089"/>
                    <a:pt x="2015" y="1146"/>
                    <a:pt x="1982" y="1152"/>
                  </a:cubicBezTo>
                  <a:cubicBezTo>
                    <a:pt x="1958" y="1157"/>
                    <a:pt x="1911" y="1136"/>
                    <a:pt x="1888" y="1141"/>
                  </a:cubicBezTo>
                  <a:cubicBezTo>
                    <a:pt x="1853" y="1148"/>
                    <a:pt x="1775" y="1177"/>
                    <a:pt x="1766" y="1211"/>
                  </a:cubicBezTo>
                  <a:cubicBezTo>
                    <a:pt x="1756" y="1250"/>
                    <a:pt x="1840" y="1310"/>
                    <a:pt x="1849" y="1349"/>
                  </a:cubicBezTo>
                  <a:cubicBezTo>
                    <a:pt x="1858" y="1390"/>
                    <a:pt x="1845" y="1477"/>
                    <a:pt x="1831" y="1518"/>
                  </a:cubicBezTo>
                  <a:cubicBezTo>
                    <a:pt x="1821" y="1546"/>
                    <a:pt x="1767" y="1590"/>
                    <a:pt x="1768" y="1620"/>
                  </a:cubicBezTo>
                  <a:cubicBezTo>
                    <a:pt x="1769" y="1637"/>
                    <a:pt x="1795" y="1667"/>
                    <a:pt x="1810" y="1677"/>
                  </a:cubicBezTo>
                  <a:cubicBezTo>
                    <a:pt x="1815" y="1680"/>
                    <a:pt x="1828" y="1682"/>
                    <a:pt x="1833" y="1681"/>
                  </a:cubicBezTo>
                  <a:cubicBezTo>
                    <a:pt x="1852" y="1674"/>
                    <a:pt x="1868" y="1622"/>
                    <a:pt x="1888" y="1623"/>
                  </a:cubicBezTo>
                  <a:cubicBezTo>
                    <a:pt x="1906" y="1623"/>
                    <a:pt x="1923" y="1663"/>
                    <a:pt x="1935" y="1677"/>
                  </a:cubicBezTo>
                  <a:cubicBezTo>
                    <a:pt x="1948" y="1692"/>
                    <a:pt x="1969" y="1728"/>
                    <a:pt x="1986" y="1738"/>
                  </a:cubicBezTo>
                  <a:cubicBezTo>
                    <a:pt x="2005" y="1751"/>
                    <a:pt x="2060" y="1744"/>
                    <a:pt x="2075" y="1761"/>
                  </a:cubicBezTo>
                  <a:cubicBezTo>
                    <a:pt x="2098" y="1788"/>
                    <a:pt x="2074" y="1868"/>
                    <a:pt x="2087" y="1900"/>
                  </a:cubicBezTo>
                  <a:cubicBezTo>
                    <a:pt x="2106" y="1948"/>
                    <a:pt x="2171" y="2036"/>
                    <a:pt x="2216" y="2062"/>
                  </a:cubicBezTo>
                  <a:cubicBezTo>
                    <a:pt x="2229" y="2070"/>
                    <a:pt x="2259" y="2073"/>
                    <a:pt x="2281" y="2081"/>
                  </a:cubicBezTo>
                  <a:cubicBezTo>
                    <a:pt x="2279" y="2102"/>
                    <a:pt x="2278" y="2123"/>
                    <a:pt x="2278" y="2137"/>
                  </a:cubicBezTo>
                  <a:cubicBezTo>
                    <a:pt x="2275" y="2237"/>
                    <a:pt x="2288" y="2436"/>
                    <a:pt x="2307" y="2540"/>
                  </a:cubicBezTo>
                  <a:cubicBezTo>
                    <a:pt x="2294" y="2548"/>
                    <a:pt x="2263" y="2551"/>
                    <a:pt x="2256" y="2561"/>
                  </a:cubicBezTo>
                  <a:cubicBezTo>
                    <a:pt x="2246" y="2576"/>
                    <a:pt x="2254" y="2614"/>
                    <a:pt x="2248" y="2630"/>
                  </a:cubicBezTo>
                  <a:cubicBezTo>
                    <a:pt x="2240" y="2654"/>
                    <a:pt x="2217" y="2706"/>
                    <a:pt x="2194" y="2718"/>
                  </a:cubicBezTo>
                  <a:cubicBezTo>
                    <a:pt x="2164" y="2733"/>
                    <a:pt x="2091" y="2717"/>
                    <a:pt x="2059" y="2706"/>
                  </a:cubicBezTo>
                  <a:cubicBezTo>
                    <a:pt x="2045" y="2702"/>
                    <a:pt x="2017" y="2664"/>
                    <a:pt x="2012" y="2651"/>
                  </a:cubicBezTo>
                  <a:cubicBezTo>
                    <a:pt x="2005" y="2633"/>
                    <a:pt x="2033" y="2593"/>
                    <a:pt x="2028" y="2575"/>
                  </a:cubicBezTo>
                  <a:cubicBezTo>
                    <a:pt x="2023" y="2560"/>
                    <a:pt x="2000" y="2534"/>
                    <a:pt x="1985" y="2529"/>
                  </a:cubicBezTo>
                  <a:cubicBezTo>
                    <a:pt x="1978" y="2526"/>
                    <a:pt x="1958" y="2526"/>
                    <a:pt x="1954" y="2533"/>
                  </a:cubicBezTo>
                  <a:cubicBezTo>
                    <a:pt x="1945" y="2547"/>
                    <a:pt x="1982" y="2581"/>
                    <a:pt x="1977" y="2598"/>
                  </a:cubicBezTo>
                  <a:cubicBezTo>
                    <a:pt x="1974" y="2610"/>
                    <a:pt x="1951" y="2635"/>
                    <a:pt x="1939" y="2632"/>
                  </a:cubicBezTo>
                  <a:cubicBezTo>
                    <a:pt x="1918" y="2627"/>
                    <a:pt x="1911" y="2576"/>
                    <a:pt x="1908" y="2556"/>
                  </a:cubicBezTo>
                  <a:cubicBezTo>
                    <a:pt x="1903" y="2527"/>
                    <a:pt x="1929" y="2464"/>
                    <a:pt x="1912" y="2441"/>
                  </a:cubicBezTo>
                  <a:cubicBezTo>
                    <a:pt x="1894" y="2419"/>
                    <a:pt x="1825" y="2430"/>
                    <a:pt x="1799" y="2418"/>
                  </a:cubicBezTo>
                  <a:cubicBezTo>
                    <a:pt x="1785" y="2412"/>
                    <a:pt x="1754" y="2395"/>
                    <a:pt x="1749" y="2380"/>
                  </a:cubicBezTo>
                  <a:cubicBezTo>
                    <a:pt x="1743" y="2363"/>
                    <a:pt x="1765" y="2329"/>
                    <a:pt x="1765" y="2311"/>
                  </a:cubicBezTo>
                  <a:cubicBezTo>
                    <a:pt x="1765" y="2294"/>
                    <a:pt x="1755" y="2259"/>
                    <a:pt x="1749" y="2243"/>
                  </a:cubicBezTo>
                  <a:cubicBezTo>
                    <a:pt x="1741" y="2220"/>
                    <a:pt x="1727" y="2168"/>
                    <a:pt x="1707" y="2155"/>
                  </a:cubicBezTo>
                  <a:cubicBezTo>
                    <a:pt x="1673" y="2133"/>
                    <a:pt x="1585" y="2134"/>
                    <a:pt x="1548" y="2147"/>
                  </a:cubicBezTo>
                  <a:cubicBezTo>
                    <a:pt x="1526" y="2155"/>
                    <a:pt x="1501" y="2204"/>
                    <a:pt x="1478" y="2208"/>
                  </a:cubicBezTo>
                  <a:cubicBezTo>
                    <a:pt x="1464" y="2211"/>
                    <a:pt x="1434" y="2199"/>
                    <a:pt x="1424" y="2189"/>
                  </a:cubicBezTo>
                  <a:cubicBezTo>
                    <a:pt x="1409" y="2174"/>
                    <a:pt x="1410" y="2122"/>
                    <a:pt x="1393" y="2109"/>
                  </a:cubicBezTo>
                  <a:cubicBezTo>
                    <a:pt x="1380" y="2099"/>
                    <a:pt x="1343" y="2107"/>
                    <a:pt x="1328" y="2101"/>
                  </a:cubicBezTo>
                  <a:cubicBezTo>
                    <a:pt x="1307" y="2095"/>
                    <a:pt x="1274" y="2065"/>
                    <a:pt x="1254" y="2059"/>
                  </a:cubicBezTo>
                  <a:cubicBezTo>
                    <a:pt x="1245" y="2057"/>
                    <a:pt x="1223" y="2054"/>
                    <a:pt x="1215" y="2059"/>
                  </a:cubicBezTo>
                  <a:cubicBezTo>
                    <a:pt x="1199" y="2072"/>
                    <a:pt x="1195" y="2119"/>
                    <a:pt x="1196" y="2140"/>
                  </a:cubicBezTo>
                  <a:cubicBezTo>
                    <a:pt x="1197" y="2155"/>
                    <a:pt x="1210" y="2183"/>
                    <a:pt x="1215" y="2197"/>
                  </a:cubicBezTo>
                  <a:cubicBezTo>
                    <a:pt x="1222" y="2213"/>
                    <a:pt x="1246" y="2245"/>
                    <a:pt x="1242" y="2262"/>
                  </a:cubicBezTo>
                  <a:cubicBezTo>
                    <a:pt x="1237" y="2287"/>
                    <a:pt x="1189" y="2320"/>
                    <a:pt x="1165" y="2330"/>
                  </a:cubicBezTo>
                  <a:cubicBezTo>
                    <a:pt x="1149" y="2337"/>
                    <a:pt x="1113" y="2342"/>
                    <a:pt x="1095" y="2338"/>
                  </a:cubicBezTo>
                  <a:cubicBezTo>
                    <a:pt x="1071" y="2333"/>
                    <a:pt x="1035" y="2289"/>
                    <a:pt x="1010" y="2288"/>
                  </a:cubicBezTo>
                  <a:cubicBezTo>
                    <a:pt x="985" y="2288"/>
                    <a:pt x="940" y="2318"/>
                    <a:pt x="921" y="2334"/>
                  </a:cubicBezTo>
                  <a:cubicBezTo>
                    <a:pt x="904" y="2349"/>
                    <a:pt x="877" y="2386"/>
                    <a:pt x="867" y="2407"/>
                  </a:cubicBezTo>
                  <a:cubicBezTo>
                    <a:pt x="853" y="2436"/>
                    <a:pt x="862" y="2499"/>
                    <a:pt x="853" y="2528"/>
                  </a:cubicBezTo>
                  <a:cubicBezTo>
                    <a:pt x="849" y="2542"/>
                    <a:pt x="831" y="2564"/>
                    <a:pt x="809" y="2567"/>
                  </a:cubicBezTo>
                  <a:cubicBezTo>
                    <a:pt x="783" y="2571"/>
                    <a:pt x="727" y="2528"/>
                    <a:pt x="715" y="2504"/>
                  </a:cubicBezTo>
                  <a:cubicBezTo>
                    <a:pt x="706" y="2486"/>
                    <a:pt x="709" y="2443"/>
                    <a:pt x="703" y="2423"/>
                  </a:cubicBezTo>
                  <a:cubicBezTo>
                    <a:pt x="694" y="2396"/>
                    <a:pt x="644" y="2347"/>
                    <a:pt x="619" y="2362"/>
                  </a:cubicBezTo>
                  <a:cubicBezTo>
                    <a:pt x="618" y="2362"/>
                    <a:pt x="618" y="2362"/>
                    <a:pt x="618" y="2363"/>
                  </a:cubicBezTo>
                  <a:cubicBezTo>
                    <a:pt x="617" y="2361"/>
                    <a:pt x="616" y="2359"/>
                    <a:pt x="615" y="2357"/>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Freeform 14"/>
            <p:cNvSpPr/>
            <p:nvPr/>
          </p:nvSpPr>
          <p:spPr bwMode="auto">
            <a:xfrm>
              <a:off x="4685784" y="4364889"/>
              <a:ext cx="1073984" cy="558724"/>
            </a:xfrm>
            <a:custGeom>
              <a:avLst/>
              <a:gdLst>
                <a:gd name="T0" fmla="*/ 3294 w 4598"/>
                <a:gd name="T1" fmla="*/ 2671 h 2816"/>
                <a:gd name="T2" fmla="*/ 3183 w 4598"/>
                <a:gd name="T3" fmla="*/ 2608 h 2816"/>
                <a:gd name="T4" fmla="*/ 3171 w 4598"/>
                <a:gd name="T5" fmla="*/ 2394 h 2816"/>
                <a:gd name="T6" fmla="*/ 3082 w 4598"/>
                <a:gd name="T7" fmla="*/ 2184 h 2816"/>
                <a:gd name="T8" fmla="*/ 2862 w 4598"/>
                <a:gd name="T9" fmla="*/ 2406 h 2816"/>
                <a:gd name="T10" fmla="*/ 2695 w 4598"/>
                <a:gd name="T11" fmla="*/ 2390 h 2816"/>
                <a:gd name="T12" fmla="*/ 2649 w 4598"/>
                <a:gd name="T13" fmla="*/ 2276 h 2816"/>
                <a:gd name="T14" fmla="*/ 2413 w 4598"/>
                <a:gd name="T15" fmla="*/ 2394 h 2816"/>
                <a:gd name="T16" fmla="*/ 1976 w 4598"/>
                <a:gd name="T17" fmla="*/ 2147 h 2816"/>
                <a:gd name="T18" fmla="*/ 1540 w 4598"/>
                <a:gd name="T19" fmla="*/ 2127 h 2816"/>
                <a:gd name="T20" fmla="*/ 1269 w 4598"/>
                <a:gd name="T21" fmla="*/ 2192 h 2816"/>
                <a:gd name="T22" fmla="*/ 1326 w 4598"/>
                <a:gd name="T23" fmla="*/ 2379 h 2816"/>
                <a:gd name="T24" fmla="*/ 1040 w 4598"/>
                <a:gd name="T25" fmla="*/ 2471 h 2816"/>
                <a:gd name="T26" fmla="*/ 789 w 4598"/>
                <a:gd name="T27" fmla="*/ 2460 h 2816"/>
                <a:gd name="T28" fmla="*/ 592 w 4598"/>
                <a:gd name="T29" fmla="*/ 2673 h 2816"/>
                <a:gd name="T30" fmla="*/ 460 w 4598"/>
                <a:gd name="T31" fmla="*/ 2797 h 2816"/>
                <a:gd name="T32" fmla="*/ 230 w 4598"/>
                <a:gd name="T33" fmla="*/ 2473 h 2816"/>
                <a:gd name="T34" fmla="*/ 77 w 4598"/>
                <a:gd name="T35" fmla="*/ 2416 h 2816"/>
                <a:gd name="T36" fmla="*/ 75 w 4598"/>
                <a:gd name="T37" fmla="*/ 2253 h 2816"/>
                <a:gd name="T38" fmla="*/ 132 w 4598"/>
                <a:gd name="T39" fmla="*/ 1876 h 2816"/>
                <a:gd name="T40" fmla="*/ 437 w 4598"/>
                <a:gd name="T41" fmla="*/ 1861 h 2816"/>
                <a:gd name="T42" fmla="*/ 825 w 4598"/>
                <a:gd name="T43" fmla="*/ 1638 h 2816"/>
                <a:gd name="T44" fmla="*/ 956 w 4598"/>
                <a:gd name="T45" fmla="*/ 1432 h 2816"/>
                <a:gd name="T46" fmla="*/ 894 w 4598"/>
                <a:gd name="T47" fmla="*/ 1232 h 2816"/>
                <a:gd name="T48" fmla="*/ 588 w 4598"/>
                <a:gd name="T49" fmla="*/ 1071 h 2816"/>
                <a:gd name="T50" fmla="*/ 599 w 4598"/>
                <a:gd name="T51" fmla="*/ 751 h 2816"/>
                <a:gd name="T52" fmla="*/ 626 w 4598"/>
                <a:gd name="T53" fmla="*/ 514 h 2816"/>
                <a:gd name="T54" fmla="*/ 912 w 4598"/>
                <a:gd name="T55" fmla="*/ 438 h 2816"/>
                <a:gd name="T56" fmla="*/ 699 w 4598"/>
                <a:gd name="T57" fmla="*/ 270 h 2816"/>
                <a:gd name="T58" fmla="*/ 544 w 4598"/>
                <a:gd name="T59" fmla="*/ 102 h 2816"/>
                <a:gd name="T60" fmla="*/ 865 w 4598"/>
                <a:gd name="T61" fmla="*/ 64 h 2816"/>
                <a:gd name="T62" fmla="*/ 1121 w 4598"/>
                <a:gd name="T63" fmla="*/ 18 h 2816"/>
                <a:gd name="T64" fmla="*/ 1279 w 4598"/>
                <a:gd name="T65" fmla="*/ 68 h 2816"/>
                <a:gd name="T66" fmla="*/ 1431 w 4598"/>
                <a:gd name="T67" fmla="*/ 78 h 2816"/>
                <a:gd name="T68" fmla="*/ 1631 w 4598"/>
                <a:gd name="T69" fmla="*/ 302 h 2816"/>
                <a:gd name="T70" fmla="*/ 1880 w 4598"/>
                <a:gd name="T71" fmla="*/ 474 h 2816"/>
                <a:gd name="T72" fmla="*/ 2194 w 4598"/>
                <a:gd name="T73" fmla="*/ 555 h 2816"/>
                <a:gd name="T74" fmla="*/ 2402 w 4598"/>
                <a:gd name="T75" fmla="*/ 542 h 2816"/>
                <a:gd name="T76" fmla="*/ 2684 w 4598"/>
                <a:gd name="T77" fmla="*/ 464 h 2816"/>
                <a:gd name="T78" fmla="*/ 2878 w 4598"/>
                <a:gd name="T79" fmla="*/ 509 h 2816"/>
                <a:gd name="T80" fmla="*/ 3020 w 4598"/>
                <a:gd name="T81" fmla="*/ 442 h 2816"/>
                <a:gd name="T82" fmla="*/ 3151 w 4598"/>
                <a:gd name="T83" fmla="*/ 795 h 2816"/>
                <a:gd name="T84" fmla="*/ 3299 w 4598"/>
                <a:gd name="T85" fmla="*/ 787 h 2816"/>
                <a:gd name="T86" fmla="*/ 3485 w 4598"/>
                <a:gd name="T87" fmla="*/ 825 h 2816"/>
                <a:gd name="T88" fmla="*/ 3573 w 4598"/>
                <a:gd name="T89" fmla="*/ 938 h 2816"/>
                <a:gd name="T90" fmla="*/ 3745 w 4598"/>
                <a:gd name="T91" fmla="*/ 968 h 2816"/>
                <a:gd name="T92" fmla="*/ 3854 w 4598"/>
                <a:gd name="T93" fmla="*/ 884 h 2816"/>
                <a:gd name="T94" fmla="*/ 3972 w 4598"/>
                <a:gd name="T95" fmla="*/ 992 h 2816"/>
                <a:gd name="T96" fmla="*/ 4092 w 4598"/>
                <a:gd name="T97" fmla="*/ 1073 h 2816"/>
                <a:gd name="T98" fmla="*/ 4273 w 4598"/>
                <a:gd name="T99" fmla="*/ 1130 h 2816"/>
                <a:gd name="T100" fmla="*/ 4429 w 4598"/>
                <a:gd name="T101" fmla="*/ 1203 h 2816"/>
                <a:gd name="T102" fmla="*/ 4338 w 4598"/>
                <a:gd name="T103" fmla="*/ 1378 h 2816"/>
                <a:gd name="T104" fmla="*/ 4423 w 4598"/>
                <a:gd name="T105" fmla="*/ 1554 h 2816"/>
                <a:gd name="T106" fmla="*/ 4541 w 4598"/>
                <a:gd name="T107" fmla="*/ 1797 h 2816"/>
                <a:gd name="T108" fmla="*/ 4598 w 4598"/>
                <a:gd name="T109" fmla="*/ 2016 h 2816"/>
                <a:gd name="T110" fmla="*/ 4404 w 4598"/>
                <a:gd name="T111" fmla="*/ 2110 h 2816"/>
                <a:gd name="T112" fmla="*/ 4130 w 4598"/>
                <a:gd name="T113" fmla="*/ 2067 h 2816"/>
                <a:gd name="T114" fmla="*/ 3980 w 4598"/>
                <a:gd name="T115" fmla="*/ 2194 h 2816"/>
                <a:gd name="T116" fmla="*/ 3955 w 4598"/>
                <a:gd name="T117" fmla="*/ 2286 h 2816"/>
                <a:gd name="T118" fmla="*/ 3797 w 4598"/>
                <a:gd name="T119" fmla="*/ 2415 h 2816"/>
                <a:gd name="T120" fmla="*/ 3490 w 4598"/>
                <a:gd name="T121" fmla="*/ 2477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8" h="2816">
                  <a:moveTo>
                    <a:pt x="3307" y="2628"/>
                  </a:moveTo>
                  <a:cubicBezTo>
                    <a:pt x="3301" y="2637"/>
                    <a:pt x="3292" y="2658"/>
                    <a:pt x="3294" y="2669"/>
                  </a:cubicBezTo>
                  <a:cubicBezTo>
                    <a:pt x="3294" y="2669"/>
                    <a:pt x="3294" y="2670"/>
                    <a:pt x="3294" y="2671"/>
                  </a:cubicBezTo>
                  <a:cubicBezTo>
                    <a:pt x="3278" y="2666"/>
                    <a:pt x="3257" y="2655"/>
                    <a:pt x="3245" y="2657"/>
                  </a:cubicBezTo>
                  <a:cubicBezTo>
                    <a:pt x="3231" y="2660"/>
                    <a:pt x="3211" y="2693"/>
                    <a:pt x="3198" y="2688"/>
                  </a:cubicBezTo>
                  <a:cubicBezTo>
                    <a:pt x="3179" y="2680"/>
                    <a:pt x="3192" y="2626"/>
                    <a:pt x="3183" y="2608"/>
                  </a:cubicBezTo>
                  <a:cubicBezTo>
                    <a:pt x="3173" y="2590"/>
                    <a:pt x="3132" y="2569"/>
                    <a:pt x="3125" y="2551"/>
                  </a:cubicBezTo>
                  <a:cubicBezTo>
                    <a:pt x="3116" y="2529"/>
                    <a:pt x="3122" y="2481"/>
                    <a:pt x="3129" y="2459"/>
                  </a:cubicBezTo>
                  <a:cubicBezTo>
                    <a:pt x="3135" y="2441"/>
                    <a:pt x="3169" y="2413"/>
                    <a:pt x="3171" y="2394"/>
                  </a:cubicBezTo>
                  <a:cubicBezTo>
                    <a:pt x="3173" y="2376"/>
                    <a:pt x="3157" y="2341"/>
                    <a:pt x="3148" y="2325"/>
                  </a:cubicBezTo>
                  <a:cubicBezTo>
                    <a:pt x="3137" y="2306"/>
                    <a:pt x="3099" y="2277"/>
                    <a:pt x="3090" y="2257"/>
                  </a:cubicBezTo>
                  <a:cubicBezTo>
                    <a:pt x="3083" y="2240"/>
                    <a:pt x="3098" y="2193"/>
                    <a:pt x="3082" y="2184"/>
                  </a:cubicBezTo>
                  <a:cubicBezTo>
                    <a:pt x="3074" y="2180"/>
                    <a:pt x="3055" y="2194"/>
                    <a:pt x="3047" y="2200"/>
                  </a:cubicBezTo>
                  <a:cubicBezTo>
                    <a:pt x="3020" y="2217"/>
                    <a:pt x="2972" y="2260"/>
                    <a:pt x="2951" y="2283"/>
                  </a:cubicBezTo>
                  <a:cubicBezTo>
                    <a:pt x="2925" y="2311"/>
                    <a:pt x="2886" y="2377"/>
                    <a:pt x="2862" y="2406"/>
                  </a:cubicBezTo>
                  <a:cubicBezTo>
                    <a:pt x="2848" y="2422"/>
                    <a:pt x="2824" y="2459"/>
                    <a:pt x="2804" y="2467"/>
                  </a:cubicBezTo>
                  <a:cubicBezTo>
                    <a:pt x="2783" y="2475"/>
                    <a:pt x="2732" y="2473"/>
                    <a:pt x="2715" y="2459"/>
                  </a:cubicBezTo>
                  <a:cubicBezTo>
                    <a:pt x="2701" y="2448"/>
                    <a:pt x="2694" y="2408"/>
                    <a:pt x="2695" y="2390"/>
                  </a:cubicBezTo>
                  <a:cubicBezTo>
                    <a:pt x="2697" y="2365"/>
                    <a:pt x="2756" y="2317"/>
                    <a:pt x="2738" y="2299"/>
                  </a:cubicBezTo>
                  <a:cubicBezTo>
                    <a:pt x="2729" y="2290"/>
                    <a:pt x="2704" y="2320"/>
                    <a:pt x="2692" y="2318"/>
                  </a:cubicBezTo>
                  <a:cubicBezTo>
                    <a:pt x="2677" y="2315"/>
                    <a:pt x="2664" y="2278"/>
                    <a:pt x="2649" y="2276"/>
                  </a:cubicBezTo>
                  <a:cubicBezTo>
                    <a:pt x="2633" y="2273"/>
                    <a:pt x="2605" y="2294"/>
                    <a:pt x="2591" y="2303"/>
                  </a:cubicBezTo>
                  <a:cubicBezTo>
                    <a:pt x="2562" y="2320"/>
                    <a:pt x="2518" y="2374"/>
                    <a:pt x="2487" y="2387"/>
                  </a:cubicBezTo>
                  <a:cubicBezTo>
                    <a:pt x="2470" y="2394"/>
                    <a:pt x="2430" y="2388"/>
                    <a:pt x="2413" y="2394"/>
                  </a:cubicBezTo>
                  <a:cubicBezTo>
                    <a:pt x="2390" y="2402"/>
                    <a:pt x="2356" y="2447"/>
                    <a:pt x="2332" y="2448"/>
                  </a:cubicBezTo>
                  <a:cubicBezTo>
                    <a:pt x="2319" y="2448"/>
                    <a:pt x="2300" y="2428"/>
                    <a:pt x="2289" y="2421"/>
                  </a:cubicBezTo>
                  <a:cubicBezTo>
                    <a:pt x="2227" y="2380"/>
                    <a:pt x="2046" y="2170"/>
                    <a:pt x="1976" y="2147"/>
                  </a:cubicBezTo>
                  <a:cubicBezTo>
                    <a:pt x="1913" y="2125"/>
                    <a:pt x="1843" y="2261"/>
                    <a:pt x="1779" y="2241"/>
                  </a:cubicBezTo>
                  <a:cubicBezTo>
                    <a:pt x="1751" y="2233"/>
                    <a:pt x="1706" y="2191"/>
                    <a:pt x="1678" y="2180"/>
                  </a:cubicBezTo>
                  <a:cubicBezTo>
                    <a:pt x="1638" y="2166"/>
                    <a:pt x="1583" y="2129"/>
                    <a:pt x="1540" y="2127"/>
                  </a:cubicBezTo>
                  <a:cubicBezTo>
                    <a:pt x="1514" y="2126"/>
                    <a:pt x="1463" y="2127"/>
                    <a:pt x="1439" y="2135"/>
                  </a:cubicBezTo>
                  <a:cubicBezTo>
                    <a:pt x="1423" y="2141"/>
                    <a:pt x="1400" y="2167"/>
                    <a:pt x="1385" y="2173"/>
                  </a:cubicBezTo>
                  <a:cubicBezTo>
                    <a:pt x="1358" y="2184"/>
                    <a:pt x="1291" y="2173"/>
                    <a:pt x="1269" y="2192"/>
                  </a:cubicBezTo>
                  <a:cubicBezTo>
                    <a:pt x="1261" y="2200"/>
                    <a:pt x="1254" y="2224"/>
                    <a:pt x="1257" y="2234"/>
                  </a:cubicBezTo>
                  <a:cubicBezTo>
                    <a:pt x="1268" y="2265"/>
                    <a:pt x="1320" y="2253"/>
                    <a:pt x="1339" y="2281"/>
                  </a:cubicBezTo>
                  <a:cubicBezTo>
                    <a:pt x="1349" y="2296"/>
                    <a:pt x="1334" y="2362"/>
                    <a:pt x="1326" y="2379"/>
                  </a:cubicBezTo>
                  <a:cubicBezTo>
                    <a:pt x="1312" y="2413"/>
                    <a:pt x="1236" y="2449"/>
                    <a:pt x="1199" y="2456"/>
                  </a:cubicBezTo>
                  <a:cubicBezTo>
                    <a:pt x="1180" y="2459"/>
                    <a:pt x="1144" y="2439"/>
                    <a:pt x="1125" y="2440"/>
                  </a:cubicBezTo>
                  <a:cubicBezTo>
                    <a:pt x="1103" y="2442"/>
                    <a:pt x="1062" y="2478"/>
                    <a:pt x="1040" y="2471"/>
                  </a:cubicBezTo>
                  <a:cubicBezTo>
                    <a:pt x="1016" y="2463"/>
                    <a:pt x="1006" y="2398"/>
                    <a:pt x="982" y="2387"/>
                  </a:cubicBezTo>
                  <a:cubicBezTo>
                    <a:pt x="957" y="2376"/>
                    <a:pt x="899" y="2389"/>
                    <a:pt x="874" y="2398"/>
                  </a:cubicBezTo>
                  <a:cubicBezTo>
                    <a:pt x="849" y="2408"/>
                    <a:pt x="811" y="2446"/>
                    <a:pt x="789" y="2460"/>
                  </a:cubicBezTo>
                  <a:cubicBezTo>
                    <a:pt x="770" y="2471"/>
                    <a:pt x="729" y="2485"/>
                    <a:pt x="711" y="2498"/>
                  </a:cubicBezTo>
                  <a:cubicBezTo>
                    <a:pt x="683" y="2518"/>
                    <a:pt x="628" y="2563"/>
                    <a:pt x="611" y="2593"/>
                  </a:cubicBezTo>
                  <a:cubicBezTo>
                    <a:pt x="601" y="2611"/>
                    <a:pt x="600" y="2654"/>
                    <a:pt x="592" y="2673"/>
                  </a:cubicBezTo>
                  <a:cubicBezTo>
                    <a:pt x="582" y="2694"/>
                    <a:pt x="546" y="2728"/>
                    <a:pt x="537" y="2750"/>
                  </a:cubicBezTo>
                  <a:cubicBezTo>
                    <a:pt x="531" y="2765"/>
                    <a:pt x="528" y="2791"/>
                    <a:pt x="525" y="2816"/>
                  </a:cubicBezTo>
                  <a:cubicBezTo>
                    <a:pt x="503" y="2808"/>
                    <a:pt x="473" y="2805"/>
                    <a:pt x="460" y="2797"/>
                  </a:cubicBezTo>
                  <a:cubicBezTo>
                    <a:pt x="415" y="2771"/>
                    <a:pt x="350" y="2683"/>
                    <a:pt x="331" y="2635"/>
                  </a:cubicBezTo>
                  <a:cubicBezTo>
                    <a:pt x="318" y="2603"/>
                    <a:pt x="342" y="2523"/>
                    <a:pt x="319" y="2496"/>
                  </a:cubicBezTo>
                  <a:cubicBezTo>
                    <a:pt x="304" y="2479"/>
                    <a:pt x="249" y="2486"/>
                    <a:pt x="230" y="2473"/>
                  </a:cubicBezTo>
                  <a:cubicBezTo>
                    <a:pt x="213" y="2463"/>
                    <a:pt x="192" y="2427"/>
                    <a:pt x="179" y="2412"/>
                  </a:cubicBezTo>
                  <a:cubicBezTo>
                    <a:pt x="167" y="2398"/>
                    <a:pt x="150" y="2358"/>
                    <a:pt x="132" y="2358"/>
                  </a:cubicBezTo>
                  <a:cubicBezTo>
                    <a:pt x="112" y="2357"/>
                    <a:pt x="96" y="2409"/>
                    <a:pt x="77" y="2416"/>
                  </a:cubicBezTo>
                  <a:cubicBezTo>
                    <a:pt x="72" y="2417"/>
                    <a:pt x="59" y="2415"/>
                    <a:pt x="54" y="2412"/>
                  </a:cubicBezTo>
                  <a:cubicBezTo>
                    <a:pt x="39" y="2402"/>
                    <a:pt x="13" y="2372"/>
                    <a:pt x="12" y="2355"/>
                  </a:cubicBezTo>
                  <a:cubicBezTo>
                    <a:pt x="11" y="2325"/>
                    <a:pt x="65" y="2281"/>
                    <a:pt x="75" y="2253"/>
                  </a:cubicBezTo>
                  <a:cubicBezTo>
                    <a:pt x="89" y="2212"/>
                    <a:pt x="102" y="2125"/>
                    <a:pt x="93" y="2084"/>
                  </a:cubicBezTo>
                  <a:cubicBezTo>
                    <a:pt x="84" y="2045"/>
                    <a:pt x="0" y="1985"/>
                    <a:pt x="10" y="1946"/>
                  </a:cubicBezTo>
                  <a:cubicBezTo>
                    <a:pt x="19" y="1912"/>
                    <a:pt x="97" y="1883"/>
                    <a:pt x="132" y="1876"/>
                  </a:cubicBezTo>
                  <a:cubicBezTo>
                    <a:pt x="155" y="1871"/>
                    <a:pt x="202" y="1892"/>
                    <a:pt x="226" y="1887"/>
                  </a:cubicBezTo>
                  <a:cubicBezTo>
                    <a:pt x="259" y="1881"/>
                    <a:pt x="309" y="1824"/>
                    <a:pt x="343" y="1822"/>
                  </a:cubicBezTo>
                  <a:cubicBezTo>
                    <a:pt x="368" y="1820"/>
                    <a:pt x="412" y="1858"/>
                    <a:pt x="437" y="1861"/>
                  </a:cubicBezTo>
                  <a:cubicBezTo>
                    <a:pt x="469" y="1866"/>
                    <a:pt x="537" y="1857"/>
                    <a:pt x="567" y="1845"/>
                  </a:cubicBezTo>
                  <a:cubicBezTo>
                    <a:pt x="597" y="1832"/>
                    <a:pt x="642" y="1784"/>
                    <a:pt x="667" y="1764"/>
                  </a:cubicBezTo>
                  <a:cubicBezTo>
                    <a:pt x="706" y="1732"/>
                    <a:pt x="777" y="1653"/>
                    <a:pt x="825" y="1638"/>
                  </a:cubicBezTo>
                  <a:cubicBezTo>
                    <a:pt x="852" y="1630"/>
                    <a:pt x="913" y="1663"/>
                    <a:pt x="937" y="1648"/>
                  </a:cubicBezTo>
                  <a:cubicBezTo>
                    <a:pt x="960" y="1634"/>
                    <a:pt x="973" y="1575"/>
                    <a:pt x="976" y="1548"/>
                  </a:cubicBezTo>
                  <a:cubicBezTo>
                    <a:pt x="979" y="1519"/>
                    <a:pt x="952" y="1462"/>
                    <a:pt x="956" y="1432"/>
                  </a:cubicBezTo>
                  <a:cubicBezTo>
                    <a:pt x="959" y="1411"/>
                    <a:pt x="990" y="1377"/>
                    <a:pt x="991" y="1355"/>
                  </a:cubicBezTo>
                  <a:cubicBezTo>
                    <a:pt x="993" y="1331"/>
                    <a:pt x="980" y="1281"/>
                    <a:pt x="964" y="1263"/>
                  </a:cubicBezTo>
                  <a:cubicBezTo>
                    <a:pt x="951" y="1249"/>
                    <a:pt x="911" y="1241"/>
                    <a:pt x="894" y="1232"/>
                  </a:cubicBezTo>
                  <a:cubicBezTo>
                    <a:pt x="867" y="1217"/>
                    <a:pt x="810" y="1188"/>
                    <a:pt x="787" y="1167"/>
                  </a:cubicBezTo>
                  <a:cubicBezTo>
                    <a:pt x="763" y="1145"/>
                    <a:pt x="739" y="1075"/>
                    <a:pt x="709" y="1062"/>
                  </a:cubicBezTo>
                  <a:cubicBezTo>
                    <a:pt x="682" y="1049"/>
                    <a:pt x="626" y="1067"/>
                    <a:pt x="588" y="1071"/>
                  </a:cubicBezTo>
                  <a:cubicBezTo>
                    <a:pt x="595" y="1037"/>
                    <a:pt x="605" y="996"/>
                    <a:pt x="607" y="984"/>
                  </a:cubicBezTo>
                  <a:cubicBezTo>
                    <a:pt x="610" y="963"/>
                    <a:pt x="659" y="887"/>
                    <a:pt x="655" y="867"/>
                  </a:cubicBezTo>
                  <a:cubicBezTo>
                    <a:pt x="648" y="836"/>
                    <a:pt x="616" y="776"/>
                    <a:pt x="599" y="751"/>
                  </a:cubicBezTo>
                  <a:cubicBezTo>
                    <a:pt x="588" y="735"/>
                    <a:pt x="564" y="701"/>
                    <a:pt x="564" y="682"/>
                  </a:cubicBezTo>
                  <a:cubicBezTo>
                    <a:pt x="563" y="666"/>
                    <a:pt x="585" y="637"/>
                    <a:pt x="591" y="621"/>
                  </a:cubicBezTo>
                  <a:cubicBezTo>
                    <a:pt x="601" y="595"/>
                    <a:pt x="604" y="532"/>
                    <a:pt x="626" y="514"/>
                  </a:cubicBezTo>
                  <a:cubicBezTo>
                    <a:pt x="647" y="497"/>
                    <a:pt x="708" y="509"/>
                    <a:pt x="734" y="499"/>
                  </a:cubicBezTo>
                  <a:cubicBezTo>
                    <a:pt x="754" y="492"/>
                    <a:pt x="784" y="461"/>
                    <a:pt x="804" y="453"/>
                  </a:cubicBezTo>
                  <a:cubicBezTo>
                    <a:pt x="829" y="444"/>
                    <a:pt x="893" y="457"/>
                    <a:pt x="912" y="438"/>
                  </a:cubicBezTo>
                  <a:cubicBezTo>
                    <a:pt x="928" y="422"/>
                    <a:pt x="933" y="370"/>
                    <a:pt x="924" y="350"/>
                  </a:cubicBezTo>
                  <a:cubicBezTo>
                    <a:pt x="913" y="327"/>
                    <a:pt x="862" y="302"/>
                    <a:pt x="838" y="293"/>
                  </a:cubicBezTo>
                  <a:cubicBezTo>
                    <a:pt x="806" y="280"/>
                    <a:pt x="724" y="295"/>
                    <a:pt x="699" y="270"/>
                  </a:cubicBezTo>
                  <a:cubicBezTo>
                    <a:pt x="681" y="251"/>
                    <a:pt x="703" y="185"/>
                    <a:pt x="684" y="167"/>
                  </a:cubicBezTo>
                  <a:cubicBezTo>
                    <a:pt x="663" y="147"/>
                    <a:pt x="591" y="169"/>
                    <a:pt x="568" y="152"/>
                  </a:cubicBezTo>
                  <a:cubicBezTo>
                    <a:pt x="557" y="144"/>
                    <a:pt x="543" y="116"/>
                    <a:pt x="544" y="102"/>
                  </a:cubicBezTo>
                  <a:cubicBezTo>
                    <a:pt x="546" y="89"/>
                    <a:pt x="565" y="67"/>
                    <a:pt x="575" y="60"/>
                  </a:cubicBezTo>
                  <a:cubicBezTo>
                    <a:pt x="592" y="49"/>
                    <a:pt x="633" y="42"/>
                    <a:pt x="653" y="41"/>
                  </a:cubicBezTo>
                  <a:cubicBezTo>
                    <a:pt x="706" y="37"/>
                    <a:pt x="815" y="46"/>
                    <a:pt x="865" y="64"/>
                  </a:cubicBezTo>
                  <a:cubicBezTo>
                    <a:pt x="877" y="68"/>
                    <a:pt x="896" y="87"/>
                    <a:pt x="908" y="91"/>
                  </a:cubicBezTo>
                  <a:cubicBezTo>
                    <a:pt x="941" y="100"/>
                    <a:pt x="1012" y="103"/>
                    <a:pt x="1043" y="91"/>
                  </a:cubicBezTo>
                  <a:cubicBezTo>
                    <a:pt x="1068" y="81"/>
                    <a:pt x="1094" y="21"/>
                    <a:pt x="1121" y="18"/>
                  </a:cubicBezTo>
                  <a:cubicBezTo>
                    <a:pt x="1139" y="16"/>
                    <a:pt x="1168" y="45"/>
                    <a:pt x="1183" y="56"/>
                  </a:cubicBezTo>
                  <a:cubicBezTo>
                    <a:pt x="1196" y="67"/>
                    <a:pt x="1216" y="101"/>
                    <a:pt x="1233" y="102"/>
                  </a:cubicBezTo>
                  <a:cubicBezTo>
                    <a:pt x="1247" y="103"/>
                    <a:pt x="1269" y="77"/>
                    <a:pt x="1279" y="68"/>
                  </a:cubicBezTo>
                  <a:cubicBezTo>
                    <a:pt x="1296" y="52"/>
                    <a:pt x="1327" y="25"/>
                    <a:pt x="1347" y="0"/>
                  </a:cubicBezTo>
                  <a:cubicBezTo>
                    <a:pt x="1360" y="2"/>
                    <a:pt x="1360" y="2"/>
                    <a:pt x="1360" y="2"/>
                  </a:cubicBezTo>
                  <a:cubicBezTo>
                    <a:pt x="1360" y="28"/>
                    <a:pt x="1415" y="57"/>
                    <a:pt x="1431" y="78"/>
                  </a:cubicBezTo>
                  <a:cubicBezTo>
                    <a:pt x="1449" y="101"/>
                    <a:pt x="1477" y="154"/>
                    <a:pt x="1494" y="178"/>
                  </a:cubicBezTo>
                  <a:cubicBezTo>
                    <a:pt x="1506" y="194"/>
                    <a:pt x="1531" y="226"/>
                    <a:pt x="1546" y="240"/>
                  </a:cubicBezTo>
                  <a:cubicBezTo>
                    <a:pt x="1565" y="257"/>
                    <a:pt x="1612" y="283"/>
                    <a:pt x="1631" y="302"/>
                  </a:cubicBezTo>
                  <a:cubicBezTo>
                    <a:pt x="1653" y="324"/>
                    <a:pt x="1677" y="388"/>
                    <a:pt x="1705" y="404"/>
                  </a:cubicBezTo>
                  <a:cubicBezTo>
                    <a:pt x="1730" y="418"/>
                    <a:pt x="1793" y="403"/>
                    <a:pt x="1820" y="415"/>
                  </a:cubicBezTo>
                  <a:cubicBezTo>
                    <a:pt x="1839" y="424"/>
                    <a:pt x="1861" y="465"/>
                    <a:pt x="1880" y="474"/>
                  </a:cubicBezTo>
                  <a:cubicBezTo>
                    <a:pt x="1903" y="486"/>
                    <a:pt x="1958" y="486"/>
                    <a:pt x="1984" y="493"/>
                  </a:cubicBezTo>
                  <a:cubicBezTo>
                    <a:pt x="2021" y="503"/>
                    <a:pt x="2093" y="535"/>
                    <a:pt x="2131" y="544"/>
                  </a:cubicBezTo>
                  <a:cubicBezTo>
                    <a:pt x="2147" y="548"/>
                    <a:pt x="2178" y="556"/>
                    <a:pt x="2194" y="555"/>
                  </a:cubicBezTo>
                  <a:cubicBezTo>
                    <a:pt x="2214" y="555"/>
                    <a:pt x="2252" y="543"/>
                    <a:pt x="2271" y="536"/>
                  </a:cubicBezTo>
                  <a:cubicBezTo>
                    <a:pt x="2285" y="532"/>
                    <a:pt x="2310" y="512"/>
                    <a:pt x="2325" y="512"/>
                  </a:cubicBezTo>
                  <a:cubicBezTo>
                    <a:pt x="2346" y="512"/>
                    <a:pt x="2381" y="541"/>
                    <a:pt x="2402" y="542"/>
                  </a:cubicBezTo>
                  <a:cubicBezTo>
                    <a:pt x="2430" y="542"/>
                    <a:pt x="2483" y="515"/>
                    <a:pt x="2509" y="504"/>
                  </a:cubicBezTo>
                  <a:cubicBezTo>
                    <a:pt x="2530" y="495"/>
                    <a:pt x="2570" y="469"/>
                    <a:pt x="2593" y="464"/>
                  </a:cubicBezTo>
                  <a:cubicBezTo>
                    <a:pt x="2615" y="459"/>
                    <a:pt x="2662" y="458"/>
                    <a:pt x="2684" y="464"/>
                  </a:cubicBezTo>
                  <a:cubicBezTo>
                    <a:pt x="2706" y="469"/>
                    <a:pt x="2743" y="499"/>
                    <a:pt x="2763" y="509"/>
                  </a:cubicBezTo>
                  <a:cubicBezTo>
                    <a:pt x="2776" y="517"/>
                    <a:pt x="2802" y="536"/>
                    <a:pt x="2818" y="536"/>
                  </a:cubicBezTo>
                  <a:cubicBezTo>
                    <a:pt x="2834" y="537"/>
                    <a:pt x="2864" y="519"/>
                    <a:pt x="2878" y="509"/>
                  </a:cubicBezTo>
                  <a:cubicBezTo>
                    <a:pt x="2895" y="497"/>
                    <a:pt x="2919" y="462"/>
                    <a:pt x="2935" y="450"/>
                  </a:cubicBezTo>
                  <a:cubicBezTo>
                    <a:pt x="2946" y="442"/>
                    <a:pt x="2971" y="426"/>
                    <a:pt x="2985" y="426"/>
                  </a:cubicBezTo>
                  <a:cubicBezTo>
                    <a:pt x="2994" y="426"/>
                    <a:pt x="3015" y="434"/>
                    <a:pt x="3020" y="442"/>
                  </a:cubicBezTo>
                  <a:cubicBezTo>
                    <a:pt x="3050" y="485"/>
                    <a:pt x="3022" y="599"/>
                    <a:pt x="3034" y="650"/>
                  </a:cubicBezTo>
                  <a:cubicBezTo>
                    <a:pt x="3038" y="670"/>
                    <a:pt x="3052" y="709"/>
                    <a:pt x="3064" y="725"/>
                  </a:cubicBezTo>
                  <a:cubicBezTo>
                    <a:pt x="3081" y="748"/>
                    <a:pt x="3132" y="776"/>
                    <a:pt x="3151" y="795"/>
                  </a:cubicBezTo>
                  <a:cubicBezTo>
                    <a:pt x="3162" y="806"/>
                    <a:pt x="3175" y="838"/>
                    <a:pt x="3190" y="844"/>
                  </a:cubicBezTo>
                  <a:cubicBezTo>
                    <a:pt x="3201" y="849"/>
                    <a:pt x="3228" y="841"/>
                    <a:pt x="3239" y="836"/>
                  </a:cubicBezTo>
                  <a:cubicBezTo>
                    <a:pt x="3257" y="828"/>
                    <a:pt x="3281" y="794"/>
                    <a:pt x="3299" y="787"/>
                  </a:cubicBezTo>
                  <a:cubicBezTo>
                    <a:pt x="3307" y="785"/>
                    <a:pt x="3324" y="785"/>
                    <a:pt x="3332" y="787"/>
                  </a:cubicBezTo>
                  <a:cubicBezTo>
                    <a:pt x="3355" y="795"/>
                    <a:pt x="3385" y="842"/>
                    <a:pt x="3408" y="847"/>
                  </a:cubicBezTo>
                  <a:cubicBezTo>
                    <a:pt x="3428" y="850"/>
                    <a:pt x="3466" y="821"/>
                    <a:pt x="3485" y="825"/>
                  </a:cubicBezTo>
                  <a:cubicBezTo>
                    <a:pt x="3495" y="827"/>
                    <a:pt x="3511" y="841"/>
                    <a:pt x="3515" y="849"/>
                  </a:cubicBezTo>
                  <a:cubicBezTo>
                    <a:pt x="3523" y="864"/>
                    <a:pt x="3511" y="903"/>
                    <a:pt x="3521" y="917"/>
                  </a:cubicBezTo>
                  <a:cubicBezTo>
                    <a:pt x="3529" y="928"/>
                    <a:pt x="3560" y="932"/>
                    <a:pt x="3573" y="938"/>
                  </a:cubicBezTo>
                  <a:cubicBezTo>
                    <a:pt x="3586" y="946"/>
                    <a:pt x="3608" y="967"/>
                    <a:pt x="3622" y="974"/>
                  </a:cubicBezTo>
                  <a:cubicBezTo>
                    <a:pt x="3635" y="979"/>
                    <a:pt x="3662" y="987"/>
                    <a:pt x="3676" y="987"/>
                  </a:cubicBezTo>
                  <a:cubicBezTo>
                    <a:pt x="3694" y="987"/>
                    <a:pt x="3727" y="971"/>
                    <a:pt x="3745" y="968"/>
                  </a:cubicBezTo>
                  <a:cubicBezTo>
                    <a:pt x="3761" y="966"/>
                    <a:pt x="3797" y="978"/>
                    <a:pt x="3811" y="968"/>
                  </a:cubicBezTo>
                  <a:cubicBezTo>
                    <a:pt x="3821" y="960"/>
                    <a:pt x="3818" y="931"/>
                    <a:pt x="3824" y="920"/>
                  </a:cubicBezTo>
                  <a:cubicBezTo>
                    <a:pt x="3830" y="909"/>
                    <a:pt x="3843" y="887"/>
                    <a:pt x="3854" y="884"/>
                  </a:cubicBezTo>
                  <a:cubicBezTo>
                    <a:pt x="3870" y="881"/>
                    <a:pt x="3904" y="899"/>
                    <a:pt x="3914" y="911"/>
                  </a:cubicBezTo>
                  <a:cubicBezTo>
                    <a:pt x="3925" y="924"/>
                    <a:pt x="3920" y="964"/>
                    <a:pt x="3931" y="976"/>
                  </a:cubicBezTo>
                  <a:cubicBezTo>
                    <a:pt x="3938" y="984"/>
                    <a:pt x="3961" y="989"/>
                    <a:pt x="3972" y="992"/>
                  </a:cubicBezTo>
                  <a:cubicBezTo>
                    <a:pt x="3984" y="996"/>
                    <a:pt x="4010" y="995"/>
                    <a:pt x="4021" y="1001"/>
                  </a:cubicBezTo>
                  <a:cubicBezTo>
                    <a:pt x="4021" y="1001"/>
                    <a:pt x="4022" y="1001"/>
                    <a:pt x="4022" y="1001"/>
                  </a:cubicBezTo>
                  <a:cubicBezTo>
                    <a:pt x="4044" y="1013"/>
                    <a:pt x="4075" y="1055"/>
                    <a:pt x="4092" y="1073"/>
                  </a:cubicBezTo>
                  <a:cubicBezTo>
                    <a:pt x="4102" y="1083"/>
                    <a:pt x="4117" y="1109"/>
                    <a:pt x="4130" y="1114"/>
                  </a:cubicBezTo>
                  <a:cubicBezTo>
                    <a:pt x="4147" y="1120"/>
                    <a:pt x="4184" y="1101"/>
                    <a:pt x="4202" y="1103"/>
                  </a:cubicBezTo>
                  <a:cubicBezTo>
                    <a:pt x="4221" y="1105"/>
                    <a:pt x="4254" y="1128"/>
                    <a:pt x="4273" y="1130"/>
                  </a:cubicBezTo>
                  <a:cubicBezTo>
                    <a:pt x="4284" y="1131"/>
                    <a:pt x="4306" y="1119"/>
                    <a:pt x="4316" y="1122"/>
                  </a:cubicBezTo>
                  <a:cubicBezTo>
                    <a:pt x="4332" y="1126"/>
                    <a:pt x="4353" y="1151"/>
                    <a:pt x="4366" y="1160"/>
                  </a:cubicBezTo>
                  <a:cubicBezTo>
                    <a:pt x="4381" y="1171"/>
                    <a:pt x="4423" y="1185"/>
                    <a:pt x="4429" y="1203"/>
                  </a:cubicBezTo>
                  <a:cubicBezTo>
                    <a:pt x="4434" y="1220"/>
                    <a:pt x="4413" y="1255"/>
                    <a:pt x="4404" y="1270"/>
                  </a:cubicBezTo>
                  <a:cubicBezTo>
                    <a:pt x="4394" y="1288"/>
                    <a:pt x="4362" y="1315"/>
                    <a:pt x="4352" y="1332"/>
                  </a:cubicBezTo>
                  <a:cubicBezTo>
                    <a:pt x="4346" y="1343"/>
                    <a:pt x="4345" y="1368"/>
                    <a:pt x="4338" y="1378"/>
                  </a:cubicBezTo>
                  <a:cubicBezTo>
                    <a:pt x="4332" y="1388"/>
                    <a:pt x="4307" y="1399"/>
                    <a:pt x="4306" y="1411"/>
                  </a:cubicBezTo>
                  <a:cubicBezTo>
                    <a:pt x="4302" y="1436"/>
                    <a:pt x="4341" y="1478"/>
                    <a:pt x="4357" y="1497"/>
                  </a:cubicBezTo>
                  <a:cubicBezTo>
                    <a:pt x="4371" y="1514"/>
                    <a:pt x="4415" y="1534"/>
                    <a:pt x="4423" y="1554"/>
                  </a:cubicBezTo>
                  <a:cubicBezTo>
                    <a:pt x="4433" y="1576"/>
                    <a:pt x="4407" y="1629"/>
                    <a:pt x="4418" y="1651"/>
                  </a:cubicBezTo>
                  <a:cubicBezTo>
                    <a:pt x="4428" y="1671"/>
                    <a:pt x="4479" y="1685"/>
                    <a:pt x="4494" y="1702"/>
                  </a:cubicBezTo>
                  <a:cubicBezTo>
                    <a:pt x="4512" y="1722"/>
                    <a:pt x="4533" y="1772"/>
                    <a:pt x="4541" y="1797"/>
                  </a:cubicBezTo>
                  <a:cubicBezTo>
                    <a:pt x="4548" y="1819"/>
                    <a:pt x="4550" y="1866"/>
                    <a:pt x="4557" y="1888"/>
                  </a:cubicBezTo>
                  <a:cubicBezTo>
                    <a:pt x="4561" y="1900"/>
                    <a:pt x="4575" y="1922"/>
                    <a:pt x="4579" y="1934"/>
                  </a:cubicBezTo>
                  <a:cubicBezTo>
                    <a:pt x="4583" y="1947"/>
                    <a:pt x="4593" y="1986"/>
                    <a:pt x="4598" y="2016"/>
                  </a:cubicBezTo>
                  <a:cubicBezTo>
                    <a:pt x="4583" y="2022"/>
                    <a:pt x="4570" y="2027"/>
                    <a:pt x="4560" y="2032"/>
                  </a:cubicBezTo>
                  <a:cubicBezTo>
                    <a:pt x="4543" y="2039"/>
                    <a:pt x="4510" y="2051"/>
                    <a:pt x="4494" y="2059"/>
                  </a:cubicBezTo>
                  <a:cubicBezTo>
                    <a:pt x="4471" y="2070"/>
                    <a:pt x="4430" y="2110"/>
                    <a:pt x="4404" y="2110"/>
                  </a:cubicBezTo>
                  <a:cubicBezTo>
                    <a:pt x="4377" y="2110"/>
                    <a:pt x="4334" y="2067"/>
                    <a:pt x="4308" y="2059"/>
                  </a:cubicBezTo>
                  <a:cubicBezTo>
                    <a:pt x="4281" y="2051"/>
                    <a:pt x="4222" y="2045"/>
                    <a:pt x="4193" y="2048"/>
                  </a:cubicBezTo>
                  <a:cubicBezTo>
                    <a:pt x="4177" y="2050"/>
                    <a:pt x="4141" y="2055"/>
                    <a:pt x="4130" y="2067"/>
                  </a:cubicBezTo>
                  <a:cubicBezTo>
                    <a:pt x="4113" y="2087"/>
                    <a:pt x="4132" y="2150"/>
                    <a:pt x="4117" y="2172"/>
                  </a:cubicBezTo>
                  <a:cubicBezTo>
                    <a:pt x="4108" y="2186"/>
                    <a:pt x="4075" y="2202"/>
                    <a:pt x="4059" y="2205"/>
                  </a:cubicBezTo>
                  <a:cubicBezTo>
                    <a:pt x="4040" y="2208"/>
                    <a:pt x="3999" y="2189"/>
                    <a:pt x="3980" y="2194"/>
                  </a:cubicBezTo>
                  <a:cubicBezTo>
                    <a:pt x="3966" y="2198"/>
                    <a:pt x="3937" y="2215"/>
                    <a:pt x="3936" y="2229"/>
                  </a:cubicBezTo>
                  <a:cubicBezTo>
                    <a:pt x="3935" y="2238"/>
                    <a:pt x="3958" y="2247"/>
                    <a:pt x="3961" y="2256"/>
                  </a:cubicBezTo>
                  <a:cubicBezTo>
                    <a:pt x="3963" y="2263"/>
                    <a:pt x="3961" y="2280"/>
                    <a:pt x="3955" y="2286"/>
                  </a:cubicBezTo>
                  <a:cubicBezTo>
                    <a:pt x="3943" y="2297"/>
                    <a:pt x="3903" y="2284"/>
                    <a:pt x="3887" y="2291"/>
                  </a:cubicBezTo>
                  <a:cubicBezTo>
                    <a:pt x="3867" y="2300"/>
                    <a:pt x="3834" y="2332"/>
                    <a:pt x="3821" y="2350"/>
                  </a:cubicBezTo>
                  <a:cubicBezTo>
                    <a:pt x="3811" y="2365"/>
                    <a:pt x="3810" y="2404"/>
                    <a:pt x="3797" y="2415"/>
                  </a:cubicBezTo>
                  <a:cubicBezTo>
                    <a:pt x="3777" y="2431"/>
                    <a:pt x="3722" y="2423"/>
                    <a:pt x="3698" y="2431"/>
                  </a:cubicBezTo>
                  <a:cubicBezTo>
                    <a:pt x="3680" y="2438"/>
                    <a:pt x="3649" y="2464"/>
                    <a:pt x="3630" y="2469"/>
                  </a:cubicBezTo>
                  <a:cubicBezTo>
                    <a:pt x="3596" y="2479"/>
                    <a:pt x="3521" y="2460"/>
                    <a:pt x="3490" y="2477"/>
                  </a:cubicBezTo>
                  <a:cubicBezTo>
                    <a:pt x="3475" y="2486"/>
                    <a:pt x="3464" y="2522"/>
                    <a:pt x="3452" y="2534"/>
                  </a:cubicBezTo>
                  <a:cubicBezTo>
                    <a:pt x="3421" y="2564"/>
                    <a:pt x="3334" y="2594"/>
                    <a:pt x="3307" y="262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2" name="Freeform 15"/>
            <p:cNvSpPr/>
            <p:nvPr/>
          </p:nvSpPr>
          <p:spPr bwMode="auto">
            <a:xfrm>
              <a:off x="4762497" y="4786252"/>
              <a:ext cx="784666" cy="722071"/>
            </a:xfrm>
            <a:custGeom>
              <a:avLst/>
              <a:gdLst>
                <a:gd name="T0" fmla="*/ 198 w 3354"/>
                <a:gd name="T1" fmla="*/ 691 h 3646"/>
                <a:gd name="T2" fmla="*/ 284 w 3354"/>
                <a:gd name="T3" fmla="*/ 468 h 3646"/>
                <a:gd name="T4" fmla="*/ 547 w 3354"/>
                <a:gd name="T5" fmla="*/ 273 h 3646"/>
                <a:gd name="T6" fmla="*/ 798 w 3354"/>
                <a:gd name="T7" fmla="*/ 315 h 3646"/>
                <a:gd name="T8" fmla="*/ 1012 w 3354"/>
                <a:gd name="T9" fmla="*/ 156 h 3646"/>
                <a:gd name="T10" fmla="*/ 1058 w 3354"/>
                <a:gd name="T11" fmla="*/ 48 h 3646"/>
                <a:gd name="T12" fmla="*/ 1351 w 3354"/>
                <a:gd name="T13" fmla="*/ 55 h 3646"/>
                <a:gd name="T14" fmla="*/ 1962 w 3354"/>
                <a:gd name="T15" fmla="*/ 296 h 3646"/>
                <a:gd name="T16" fmla="*/ 2160 w 3354"/>
                <a:gd name="T17" fmla="*/ 262 h 3646"/>
                <a:gd name="T18" fmla="*/ 2365 w 3354"/>
                <a:gd name="T19" fmla="*/ 193 h 3646"/>
                <a:gd name="T20" fmla="*/ 2388 w 3354"/>
                <a:gd name="T21" fmla="*/ 334 h 3646"/>
                <a:gd name="T22" fmla="*/ 2624 w 3354"/>
                <a:gd name="T23" fmla="*/ 158 h 3646"/>
                <a:gd name="T24" fmla="*/ 2763 w 3354"/>
                <a:gd name="T25" fmla="*/ 132 h 3646"/>
                <a:gd name="T26" fmla="*/ 2802 w 3354"/>
                <a:gd name="T27" fmla="*/ 334 h 3646"/>
                <a:gd name="T28" fmla="*/ 2871 w 3354"/>
                <a:gd name="T29" fmla="*/ 563 h 3646"/>
                <a:gd name="T30" fmla="*/ 3040 w 3354"/>
                <a:gd name="T31" fmla="*/ 652 h 3646"/>
                <a:gd name="T32" fmla="*/ 3202 w 3354"/>
                <a:gd name="T33" fmla="*/ 994 h 3646"/>
                <a:gd name="T34" fmla="*/ 3095 w 3354"/>
                <a:gd name="T35" fmla="*/ 1186 h 3646"/>
                <a:gd name="T36" fmla="*/ 2936 w 3354"/>
                <a:gd name="T37" fmla="*/ 1316 h 3646"/>
                <a:gd name="T38" fmla="*/ 2876 w 3354"/>
                <a:gd name="T39" fmla="*/ 1583 h 3646"/>
                <a:gd name="T40" fmla="*/ 3005 w 3354"/>
                <a:gd name="T41" fmla="*/ 1696 h 3646"/>
                <a:gd name="T42" fmla="*/ 3010 w 3354"/>
                <a:gd name="T43" fmla="*/ 1863 h 3646"/>
                <a:gd name="T44" fmla="*/ 3122 w 3354"/>
                <a:gd name="T45" fmla="*/ 1982 h 3646"/>
                <a:gd name="T46" fmla="*/ 3158 w 3354"/>
                <a:gd name="T47" fmla="*/ 2198 h 3646"/>
                <a:gd name="T48" fmla="*/ 3221 w 3354"/>
                <a:gd name="T49" fmla="*/ 2373 h 3646"/>
                <a:gd name="T50" fmla="*/ 3322 w 3354"/>
                <a:gd name="T51" fmla="*/ 2457 h 3646"/>
                <a:gd name="T52" fmla="*/ 3267 w 3354"/>
                <a:gd name="T53" fmla="*/ 2581 h 3646"/>
                <a:gd name="T54" fmla="*/ 3210 w 3354"/>
                <a:gd name="T55" fmla="*/ 2829 h 3646"/>
                <a:gd name="T56" fmla="*/ 3224 w 3354"/>
                <a:gd name="T57" fmla="*/ 3013 h 3646"/>
                <a:gd name="T58" fmla="*/ 3057 w 3354"/>
                <a:gd name="T59" fmla="*/ 3078 h 3646"/>
                <a:gd name="T60" fmla="*/ 2805 w 3354"/>
                <a:gd name="T61" fmla="*/ 3016 h 3646"/>
                <a:gd name="T62" fmla="*/ 2688 w 3354"/>
                <a:gd name="T63" fmla="*/ 3253 h 3646"/>
                <a:gd name="T64" fmla="*/ 2428 w 3354"/>
                <a:gd name="T65" fmla="*/ 3277 h 3646"/>
                <a:gd name="T66" fmla="*/ 2195 w 3354"/>
                <a:gd name="T67" fmla="*/ 3493 h 3646"/>
                <a:gd name="T68" fmla="*/ 1909 w 3354"/>
                <a:gd name="T69" fmla="*/ 3591 h 3646"/>
                <a:gd name="T70" fmla="*/ 1714 w 3354"/>
                <a:gd name="T71" fmla="*/ 3606 h 3646"/>
                <a:gd name="T72" fmla="*/ 1641 w 3354"/>
                <a:gd name="T73" fmla="*/ 3327 h 3646"/>
                <a:gd name="T74" fmla="*/ 1479 w 3354"/>
                <a:gd name="T75" fmla="*/ 3438 h 3646"/>
                <a:gd name="T76" fmla="*/ 1417 w 3354"/>
                <a:gd name="T77" fmla="*/ 3339 h 3646"/>
                <a:gd name="T78" fmla="*/ 1579 w 3354"/>
                <a:gd name="T79" fmla="*/ 3117 h 3646"/>
                <a:gd name="T80" fmla="*/ 1645 w 3354"/>
                <a:gd name="T81" fmla="*/ 2808 h 3646"/>
                <a:gd name="T82" fmla="*/ 1490 w 3354"/>
                <a:gd name="T83" fmla="*/ 2747 h 3646"/>
                <a:gd name="T84" fmla="*/ 1424 w 3354"/>
                <a:gd name="T85" fmla="*/ 2541 h 3646"/>
                <a:gd name="T86" fmla="*/ 1262 w 3354"/>
                <a:gd name="T87" fmla="*/ 2560 h 3646"/>
                <a:gd name="T88" fmla="*/ 1088 w 3354"/>
                <a:gd name="T89" fmla="*/ 2568 h 3646"/>
                <a:gd name="T90" fmla="*/ 937 w 3354"/>
                <a:gd name="T91" fmla="*/ 2778 h 3646"/>
                <a:gd name="T92" fmla="*/ 821 w 3354"/>
                <a:gd name="T93" fmla="*/ 2678 h 3646"/>
                <a:gd name="T94" fmla="*/ 662 w 3354"/>
                <a:gd name="T95" fmla="*/ 2724 h 3646"/>
                <a:gd name="T96" fmla="*/ 543 w 3354"/>
                <a:gd name="T97" fmla="*/ 2862 h 3646"/>
                <a:gd name="T98" fmla="*/ 419 w 3354"/>
                <a:gd name="T99" fmla="*/ 2754 h 3646"/>
                <a:gd name="T100" fmla="*/ 299 w 3354"/>
                <a:gd name="T101" fmla="*/ 2502 h 3646"/>
                <a:gd name="T102" fmla="*/ 322 w 3354"/>
                <a:gd name="T103" fmla="*/ 2323 h 3646"/>
                <a:gd name="T104" fmla="*/ 399 w 3354"/>
                <a:gd name="T105" fmla="*/ 2208 h 3646"/>
                <a:gd name="T106" fmla="*/ 372 w 3354"/>
                <a:gd name="T107" fmla="*/ 2054 h 3646"/>
                <a:gd name="T108" fmla="*/ 178 w 3354"/>
                <a:gd name="T109" fmla="*/ 2073 h 3646"/>
                <a:gd name="T110" fmla="*/ 0 w 3354"/>
                <a:gd name="T111" fmla="*/ 2084 h 3646"/>
                <a:gd name="T112" fmla="*/ 275 w 3354"/>
                <a:gd name="T113" fmla="*/ 1863 h 3646"/>
                <a:gd name="T114" fmla="*/ 338 w 3354"/>
                <a:gd name="T115" fmla="*/ 1636 h 3646"/>
                <a:gd name="T116" fmla="*/ 256 w 3354"/>
                <a:gd name="T117" fmla="*/ 1369 h 3646"/>
                <a:gd name="T118" fmla="*/ 222 w 3354"/>
                <a:gd name="T119" fmla="*/ 121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3" h="3646">
                  <a:moveTo>
                    <a:pt x="224" y="1150"/>
                  </a:moveTo>
                  <a:cubicBezTo>
                    <a:pt x="205" y="1046"/>
                    <a:pt x="192" y="847"/>
                    <a:pt x="195" y="747"/>
                  </a:cubicBezTo>
                  <a:cubicBezTo>
                    <a:pt x="195" y="733"/>
                    <a:pt x="196" y="712"/>
                    <a:pt x="198" y="691"/>
                  </a:cubicBezTo>
                  <a:cubicBezTo>
                    <a:pt x="201" y="666"/>
                    <a:pt x="204" y="640"/>
                    <a:pt x="210" y="625"/>
                  </a:cubicBezTo>
                  <a:cubicBezTo>
                    <a:pt x="219" y="603"/>
                    <a:pt x="255" y="569"/>
                    <a:pt x="265" y="548"/>
                  </a:cubicBezTo>
                  <a:cubicBezTo>
                    <a:pt x="273" y="529"/>
                    <a:pt x="274" y="486"/>
                    <a:pt x="284" y="468"/>
                  </a:cubicBezTo>
                  <a:cubicBezTo>
                    <a:pt x="301" y="438"/>
                    <a:pt x="356" y="393"/>
                    <a:pt x="384" y="373"/>
                  </a:cubicBezTo>
                  <a:cubicBezTo>
                    <a:pt x="402" y="360"/>
                    <a:pt x="443" y="346"/>
                    <a:pt x="462" y="335"/>
                  </a:cubicBezTo>
                  <a:cubicBezTo>
                    <a:pt x="484" y="321"/>
                    <a:pt x="522" y="283"/>
                    <a:pt x="547" y="273"/>
                  </a:cubicBezTo>
                  <a:cubicBezTo>
                    <a:pt x="572" y="264"/>
                    <a:pt x="630" y="251"/>
                    <a:pt x="655" y="262"/>
                  </a:cubicBezTo>
                  <a:cubicBezTo>
                    <a:pt x="679" y="273"/>
                    <a:pt x="689" y="338"/>
                    <a:pt x="713" y="346"/>
                  </a:cubicBezTo>
                  <a:cubicBezTo>
                    <a:pt x="735" y="353"/>
                    <a:pt x="776" y="317"/>
                    <a:pt x="798" y="315"/>
                  </a:cubicBezTo>
                  <a:cubicBezTo>
                    <a:pt x="817" y="314"/>
                    <a:pt x="853" y="334"/>
                    <a:pt x="872" y="331"/>
                  </a:cubicBezTo>
                  <a:cubicBezTo>
                    <a:pt x="909" y="324"/>
                    <a:pt x="985" y="288"/>
                    <a:pt x="999" y="254"/>
                  </a:cubicBezTo>
                  <a:cubicBezTo>
                    <a:pt x="1007" y="237"/>
                    <a:pt x="1022" y="171"/>
                    <a:pt x="1012" y="156"/>
                  </a:cubicBezTo>
                  <a:cubicBezTo>
                    <a:pt x="993" y="128"/>
                    <a:pt x="941" y="140"/>
                    <a:pt x="930" y="109"/>
                  </a:cubicBezTo>
                  <a:cubicBezTo>
                    <a:pt x="927" y="99"/>
                    <a:pt x="934" y="75"/>
                    <a:pt x="942" y="67"/>
                  </a:cubicBezTo>
                  <a:cubicBezTo>
                    <a:pt x="964" y="48"/>
                    <a:pt x="1031" y="59"/>
                    <a:pt x="1058" y="48"/>
                  </a:cubicBezTo>
                  <a:cubicBezTo>
                    <a:pt x="1073" y="42"/>
                    <a:pt x="1096" y="16"/>
                    <a:pt x="1112" y="10"/>
                  </a:cubicBezTo>
                  <a:cubicBezTo>
                    <a:pt x="1136" y="2"/>
                    <a:pt x="1187" y="1"/>
                    <a:pt x="1213" y="2"/>
                  </a:cubicBezTo>
                  <a:cubicBezTo>
                    <a:pt x="1256" y="4"/>
                    <a:pt x="1311" y="41"/>
                    <a:pt x="1351" y="55"/>
                  </a:cubicBezTo>
                  <a:cubicBezTo>
                    <a:pt x="1379" y="66"/>
                    <a:pt x="1424" y="108"/>
                    <a:pt x="1452" y="116"/>
                  </a:cubicBezTo>
                  <a:cubicBezTo>
                    <a:pt x="1516" y="136"/>
                    <a:pt x="1586" y="0"/>
                    <a:pt x="1649" y="22"/>
                  </a:cubicBezTo>
                  <a:cubicBezTo>
                    <a:pt x="1719" y="45"/>
                    <a:pt x="1900" y="255"/>
                    <a:pt x="1962" y="296"/>
                  </a:cubicBezTo>
                  <a:cubicBezTo>
                    <a:pt x="1973" y="303"/>
                    <a:pt x="1992" y="323"/>
                    <a:pt x="2005" y="323"/>
                  </a:cubicBezTo>
                  <a:cubicBezTo>
                    <a:pt x="2029" y="322"/>
                    <a:pt x="2063" y="277"/>
                    <a:pt x="2086" y="269"/>
                  </a:cubicBezTo>
                  <a:cubicBezTo>
                    <a:pt x="2103" y="263"/>
                    <a:pt x="2143" y="269"/>
                    <a:pt x="2160" y="262"/>
                  </a:cubicBezTo>
                  <a:cubicBezTo>
                    <a:pt x="2191" y="249"/>
                    <a:pt x="2235" y="195"/>
                    <a:pt x="2264" y="178"/>
                  </a:cubicBezTo>
                  <a:cubicBezTo>
                    <a:pt x="2278" y="169"/>
                    <a:pt x="2306" y="148"/>
                    <a:pt x="2322" y="151"/>
                  </a:cubicBezTo>
                  <a:cubicBezTo>
                    <a:pt x="2337" y="153"/>
                    <a:pt x="2350" y="190"/>
                    <a:pt x="2365" y="193"/>
                  </a:cubicBezTo>
                  <a:cubicBezTo>
                    <a:pt x="2377" y="195"/>
                    <a:pt x="2402" y="165"/>
                    <a:pt x="2411" y="174"/>
                  </a:cubicBezTo>
                  <a:cubicBezTo>
                    <a:pt x="2429" y="192"/>
                    <a:pt x="2370" y="240"/>
                    <a:pt x="2368" y="265"/>
                  </a:cubicBezTo>
                  <a:cubicBezTo>
                    <a:pt x="2367" y="283"/>
                    <a:pt x="2374" y="323"/>
                    <a:pt x="2388" y="334"/>
                  </a:cubicBezTo>
                  <a:cubicBezTo>
                    <a:pt x="2405" y="348"/>
                    <a:pt x="2456" y="350"/>
                    <a:pt x="2477" y="342"/>
                  </a:cubicBezTo>
                  <a:cubicBezTo>
                    <a:pt x="2497" y="334"/>
                    <a:pt x="2521" y="297"/>
                    <a:pt x="2535" y="281"/>
                  </a:cubicBezTo>
                  <a:cubicBezTo>
                    <a:pt x="2559" y="252"/>
                    <a:pt x="2598" y="186"/>
                    <a:pt x="2624" y="158"/>
                  </a:cubicBezTo>
                  <a:cubicBezTo>
                    <a:pt x="2645" y="135"/>
                    <a:pt x="2693" y="92"/>
                    <a:pt x="2720" y="75"/>
                  </a:cubicBezTo>
                  <a:cubicBezTo>
                    <a:pt x="2728" y="69"/>
                    <a:pt x="2747" y="55"/>
                    <a:pt x="2755" y="59"/>
                  </a:cubicBezTo>
                  <a:cubicBezTo>
                    <a:pt x="2771" y="68"/>
                    <a:pt x="2756" y="115"/>
                    <a:pt x="2763" y="132"/>
                  </a:cubicBezTo>
                  <a:cubicBezTo>
                    <a:pt x="2772" y="152"/>
                    <a:pt x="2810" y="181"/>
                    <a:pt x="2821" y="200"/>
                  </a:cubicBezTo>
                  <a:cubicBezTo>
                    <a:pt x="2830" y="216"/>
                    <a:pt x="2846" y="251"/>
                    <a:pt x="2844" y="269"/>
                  </a:cubicBezTo>
                  <a:cubicBezTo>
                    <a:pt x="2842" y="288"/>
                    <a:pt x="2808" y="316"/>
                    <a:pt x="2802" y="334"/>
                  </a:cubicBezTo>
                  <a:cubicBezTo>
                    <a:pt x="2795" y="356"/>
                    <a:pt x="2789" y="404"/>
                    <a:pt x="2798" y="426"/>
                  </a:cubicBezTo>
                  <a:cubicBezTo>
                    <a:pt x="2805" y="444"/>
                    <a:pt x="2846" y="465"/>
                    <a:pt x="2856" y="483"/>
                  </a:cubicBezTo>
                  <a:cubicBezTo>
                    <a:pt x="2865" y="501"/>
                    <a:pt x="2852" y="555"/>
                    <a:pt x="2871" y="563"/>
                  </a:cubicBezTo>
                  <a:cubicBezTo>
                    <a:pt x="2884" y="568"/>
                    <a:pt x="2904" y="535"/>
                    <a:pt x="2918" y="532"/>
                  </a:cubicBezTo>
                  <a:cubicBezTo>
                    <a:pt x="2930" y="530"/>
                    <a:pt x="2951" y="541"/>
                    <a:pt x="2967" y="546"/>
                  </a:cubicBezTo>
                  <a:cubicBezTo>
                    <a:pt x="2973" y="578"/>
                    <a:pt x="3021" y="626"/>
                    <a:pt x="3040" y="652"/>
                  </a:cubicBezTo>
                  <a:cubicBezTo>
                    <a:pt x="3058" y="676"/>
                    <a:pt x="3106" y="716"/>
                    <a:pt x="3117" y="743"/>
                  </a:cubicBezTo>
                  <a:cubicBezTo>
                    <a:pt x="3129" y="774"/>
                    <a:pt x="3115" y="844"/>
                    <a:pt x="3125" y="876"/>
                  </a:cubicBezTo>
                  <a:cubicBezTo>
                    <a:pt x="3136" y="909"/>
                    <a:pt x="3197" y="960"/>
                    <a:pt x="3202" y="994"/>
                  </a:cubicBezTo>
                  <a:cubicBezTo>
                    <a:pt x="3204" y="1008"/>
                    <a:pt x="3192" y="1036"/>
                    <a:pt x="3185" y="1048"/>
                  </a:cubicBezTo>
                  <a:cubicBezTo>
                    <a:pt x="3172" y="1071"/>
                    <a:pt x="3124" y="1101"/>
                    <a:pt x="3111" y="1124"/>
                  </a:cubicBezTo>
                  <a:cubicBezTo>
                    <a:pt x="3103" y="1138"/>
                    <a:pt x="3101" y="1171"/>
                    <a:pt x="3095" y="1186"/>
                  </a:cubicBezTo>
                  <a:cubicBezTo>
                    <a:pt x="3087" y="1207"/>
                    <a:pt x="3071" y="1251"/>
                    <a:pt x="3054" y="1264"/>
                  </a:cubicBezTo>
                  <a:cubicBezTo>
                    <a:pt x="3041" y="1275"/>
                    <a:pt x="3004" y="1274"/>
                    <a:pt x="2988" y="1280"/>
                  </a:cubicBezTo>
                  <a:cubicBezTo>
                    <a:pt x="2974" y="1287"/>
                    <a:pt x="2944" y="1302"/>
                    <a:pt x="2936" y="1316"/>
                  </a:cubicBezTo>
                  <a:cubicBezTo>
                    <a:pt x="2925" y="1336"/>
                    <a:pt x="2943" y="1388"/>
                    <a:pt x="2934" y="1410"/>
                  </a:cubicBezTo>
                  <a:cubicBezTo>
                    <a:pt x="2926" y="1428"/>
                    <a:pt x="2889" y="1449"/>
                    <a:pt x="2882" y="1467"/>
                  </a:cubicBezTo>
                  <a:cubicBezTo>
                    <a:pt x="2870" y="1493"/>
                    <a:pt x="2873" y="1554"/>
                    <a:pt x="2876" y="1583"/>
                  </a:cubicBezTo>
                  <a:cubicBezTo>
                    <a:pt x="2880" y="1619"/>
                    <a:pt x="2888" y="1695"/>
                    <a:pt x="2912" y="1723"/>
                  </a:cubicBezTo>
                  <a:cubicBezTo>
                    <a:pt x="2919" y="1732"/>
                    <a:pt x="2942" y="1743"/>
                    <a:pt x="2953" y="1742"/>
                  </a:cubicBezTo>
                  <a:cubicBezTo>
                    <a:pt x="2970" y="1739"/>
                    <a:pt x="2987" y="1696"/>
                    <a:pt x="3005" y="1696"/>
                  </a:cubicBezTo>
                  <a:cubicBezTo>
                    <a:pt x="3018" y="1696"/>
                    <a:pt x="3038" y="1718"/>
                    <a:pt x="3046" y="1728"/>
                  </a:cubicBezTo>
                  <a:cubicBezTo>
                    <a:pt x="3053" y="1738"/>
                    <a:pt x="3068" y="1759"/>
                    <a:pt x="3068" y="1772"/>
                  </a:cubicBezTo>
                  <a:cubicBezTo>
                    <a:pt x="3066" y="1798"/>
                    <a:pt x="3012" y="1836"/>
                    <a:pt x="3010" y="1863"/>
                  </a:cubicBezTo>
                  <a:cubicBezTo>
                    <a:pt x="3010" y="1873"/>
                    <a:pt x="3020" y="1891"/>
                    <a:pt x="3027" y="1898"/>
                  </a:cubicBezTo>
                  <a:cubicBezTo>
                    <a:pt x="3040" y="1914"/>
                    <a:pt x="3078" y="1931"/>
                    <a:pt x="3092" y="1944"/>
                  </a:cubicBezTo>
                  <a:cubicBezTo>
                    <a:pt x="3101" y="1953"/>
                    <a:pt x="3121" y="1970"/>
                    <a:pt x="3122" y="1982"/>
                  </a:cubicBezTo>
                  <a:cubicBezTo>
                    <a:pt x="3125" y="2010"/>
                    <a:pt x="3075" y="2054"/>
                    <a:pt x="3073" y="2082"/>
                  </a:cubicBezTo>
                  <a:cubicBezTo>
                    <a:pt x="3072" y="2097"/>
                    <a:pt x="3084" y="2126"/>
                    <a:pt x="3092" y="2139"/>
                  </a:cubicBezTo>
                  <a:cubicBezTo>
                    <a:pt x="3104" y="2157"/>
                    <a:pt x="3139" y="2187"/>
                    <a:pt x="3158" y="2198"/>
                  </a:cubicBezTo>
                  <a:cubicBezTo>
                    <a:pt x="3178" y="2210"/>
                    <a:pt x="3233" y="2209"/>
                    <a:pt x="3248" y="2228"/>
                  </a:cubicBezTo>
                  <a:cubicBezTo>
                    <a:pt x="3263" y="2246"/>
                    <a:pt x="3265" y="2297"/>
                    <a:pt x="3259" y="2319"/>
                  </a:cubicBezTo>
                  <a:cubicBezTo>
                    <a:pt x="3255" y="2335"/>
                    <a:pt x="3227" y="2358"/>
                    <a:pt x="3221" y="2373"/>
                  </a:cubicBezTo>
                  <a:cubicBezTo>
                    <a:pt x="3211" y="2399"/>
                    <a:pt x="3194" y="2459"/>
                    <a:pt x="3207" y="2484"/>
                  </a:cubicBezTo>
                  <a:cubicBezTo>
                    <a:pt x="3214" y="2496"/>
                    <a:pt x="3243" y="2510"/>
                    <a:pt x="3256" y="2508"/>
                  </a:cubicBezTo>
                  <a:cubicBezTo>
                    <a:pt x="3277" y="2506"/>
                    <a:pt x="3301" y="2457"/>
                    <a:pt x="3322" y="2457"/>
                  </a:cubicBezTo>
                  <a:cubicBezTo>
                    <a:pt x="3332" y="2457"/>
                    <a:pt x="3350" y="2472"/>
                    <a:pt x="3352" y="2481"/>
                  </a:cubicBezTo>
                  <a:cubicBezTo>
                    <a:pt x="3354" y="2489"/>
                    <a:pt x="3343" y="2504"/>
                    <a:pt x="3338" y="2511"/>
                  </a:cubicBezTo>
                  <a:cubicBezTo>
                    <a:pt x="3324" y="2531"/>
                    <a:pt x="3276" y="2558"/>
                    <a:pt x="3267" y="2581"/>
                  </a:cubicBezTo>
                  <a:cubicBezTo>
                    <a:pt x="3259" y="2604"/>
                    <a:pt x="3280" y="2654"/>
                    <a:pt x="3275" y="2678"/>
                  </a:cubicBezTo>
                  <a:cubicBezTo>
                    <a:pt x="3271" y="2703"/>
                    <a:pt x="3239" y="2746"/>
                    <a:pt x="3229" y="2770"/>
                  </a:cubicBezTo>
                  <a:cubicBezTo>
                    <a:pt x="3223" y="2784"/>
                    <a:pt x="3207" y="2814"/>
                    <a:pt x="3210" y="2829"/>
                  </a:cubicBezTo>
                  <a:cubicBezTo>
                    <a:pt x="3214" y="2850"/>
                    <a:pt x="3255" y="2875"/>
                    <a:pt x="3262" y="2894"/>
                  </a:cubicBezTo>
                  <a:cubicBezTo>
                    <a:pt x="3269" y="2916"/>
                    <a:pt x="3272" y="2965"/>
                    <a:pt x="3262" y="2986"/>
                  </a:cubicBezTo>
                  <a:cubicBezTo>
                    <a:pt x="3256" y="2996"/>
                    <a:pt x="3232" y="3005"/>
                    <a:pt x="3224" y="3013"/>
                  </a:cubicBezTo>
                  <a:cubicBezTo>
                    <a:pt x="3222" y="3014"/>
                    <a:pt x="3220" y="3016"/>
                    <a:pt x="3219" y="3018"/>
                  </a:cubicBezTo>
                  <a:cubicBezTo>
                    <a:pt x="3207" y="3033"/>
                    <a:pt x="3193" y="3060"/>
                    <a:pt x="3180" y="3067"/>
                  </a:cubicBezTo>
                  <a:cubicBezTo>
                    <a:pt x="3153" y="3081"/>
                    <a:pt x="3088" y="3077"/>
                    <a:pt x="3057" y="3078"/>
                  </a:cubicBezTo>
                  <a:cubicBezTo>
                    <a:pt x="3030" y="3078"/>
                    <a:pt x="2975" y="3083"/>
                    <a:pt x="2950" y="3075"/>
                  </a:cubicBezTo>
                  <a:cubicBezTo>
                    <a:pt x="2920" y="3065"/>
                    <a:pt x="2878" y="3007"/>
                    <a:pt x="2846" y="3002"/>
                  </a:cubicBezTo>
                  <a:cubicBezTo>
                    <a:pt x="2835" y="3000"/>
                    <a:pt x="2815" y="3011"/>
                    <a:pt x="2805" y="3016"/>
                  </a:cubicBezTo>
                  <a:cubicBezTo>
                    <a:pt x="2763" y="3038"/>
                    <a:pt x="2684" y="3094"/>
                    <a:pt x="2655" y="3132"/>
                  </a:cubicBezTo>
                  <a:cubicBezTo>
                    <a:pt x="2647" y="3141"/>
                    <a:pt x="2635" y="3163"/>
                    <a:pt x="2636" y="3175"/>
                  </a:cubicBezTo>
                  <a:cubicBezTo>
                    <a:pt x="2637" y="3198"/>
                    <a:pt x="2681" y="3230"/>
                    <a:pt x="2688" y="3253"/>
                  </a:cubicBezTo>
                  <a:cubicBezTo>
                    <a:pt x="2697" y="3289"/>
                    <a:pt x="2706" y="3375"/>
                    <a:pt x="2679" y="3401"/>
                  </a:cubicBezTo>
                  <a:cubicBezTo>
                    <a:pt x="2662" y="3419"/>
                    <a:pt x="2602" y="3418"/>
                    <a:pt x="2578" y="3410"/>
                  </a:cubicBezTo>
                  <a:cubicBezTo>
                    <a:pt x="2530" y="3394"/>
                    <a:pt x="2475" y="3294"/>
                    <a:pt x="2428" y="3277"/>
                  </a:cubicBezTo>
                  <a:cubicBezTo>
                    <a:pt x="2372" y="3258"/>
                    <a:pt x="2237" y="3253"/>
                    <a:pt x="2192" y="3291"/>
                  </a:cubicBezTo>
                  <a:cubicBezTo>
                    <a:pt x="2168" y="3312"/>
                    <a:pt x="2165" y="3385"/>
                    <a:pt x="2168" y="3418"/>
                  </a:cubicBezTo>
                  <a:cubicBezTo>
                    <a:pt x="2169" y="3438"/>
                    <a:pt x="2197" y="3473"/>
                    <a:pt x="2195" y="3493"/>
                  </a:cubicBezTo>
                  <a:cubicBezTo>
                    <a:pt x="2193" y="3513"/>
                    <a:pt x="2170" y="3551"/>
                    <a:pt x="2154" y="3563"/>
                  </a:cubicBezTo>
                  <a:cubicBezTo>
                    <a:pt x="2135" y="3579"/>
                    <a:pt x="2075" y="3575"/>
                    <a:pt x="2060" y="3594"/>
                  </a:cubicBezTo>
                  <a:cubicBezTo>
                    <a:pt x="2042" y="3561"/>
                    <a:pt x="1947" y="3571"/>
                    <a:pt x="1909" y="3591"/>
                  </a:cubicBezTo>
                  <a:cubicBezTo>
                    <a:pt x="1892" y="3600"/>
                    <a:pt x="1841" y="3589"/>
                    <a:pt x="1801" y="3609"/>
                  </a:cubicBezTo>
                  <a:cubicBezTo>
                    <a:pt x="1788" y="3615"/>
                    <a:pt x="1757" y="3646"/>
                    <a:pt x="1742" y="3644"/>
                  </a:cubicBezTo>
                  <a:cubicBezTo>
                    <a:pt x="1730" y="3642"/>
                    <a:pt x="1718" y="3617"/>
                    <a:pt x="1714" y="3606"/>
                  </a:cubicBezTo>
                  <a:cubicBezTo>
                    <a:pt x="1711" y="3592"/>
                    <a:pt x="1719" y="3563"/>
                    <a:pt x="1718" y="3549"/>
                  </a:cubicBezTo>
                  <a:cubicBezTo>
                    <a:pt x="1717" y="3508"/>
                    <a:pt x="1712" y="3425"/>
                    <a:pt x="1695" y="3388"/>
                  </a:cubicBezTo>
                  <a:cubicBezTo>
                    <a:pt x="1687" y="3370"/>
                    <a:pt x="1660" y="3335"/>
                    <a:pt x="1641" y="3327"/>
                  </a:cubicBezTo>
                  <a:cubicBezTo>
                    <a:pt x="1628" y="3322"/>
                    <a:pt x="1596" y="3326"/>
                    <a:pt x="1583" y="3331"/>
                  </a:cubicBezTo>
                  <a:cubicBezTo>
                    <a:pt x="1562" y="3339"/>
                    <a:pt x="1529" y="3372"/>
                    <a:pt x="1513" y="3388"/>
                  </a:cubicBezTo>
                  <a:cubicBezTo>
                    <a:pt x="1503" y="3399"/>
                    <a:pt x="1489" y="3427"/>
                    <a:pt x="1479" y="3438"/>
                  </a:cubicBezTo>
                  <a:cubicBezTo>
                    <a:pt x="1472" y="3445"/>
                    <a:pt x="1457" y="3462"/>
                    <a:pt x="1448" y="3461"/>
                  </a:cubicBezTo>
                  <a:cubicBezTo>
                    <a:pt x="1431" y="3459"/>
                    <a:pt x="1409" y="3427"/>
                    <a:pt x="1405" y="3411"/>
                  </a:cubicBezTo>
                  <a:cubicBezTo>
                    <a:pt x="1400" y="3394"/>
                    <a:pt x="1409" y="3356"/>
                    <a:pt x="1417" y="3339"/>
                  </a:cubicBezTo>
                  <a:cubicBezTo>
                    <a:pt x="1429" y="3309"/>
                    <a:pt x="1480" y="3264"/>
                    <a:pt x="1494" y="3236"/>
                  </a:cubicBezTo>
                  <a:cubicBezTo>
                    <a:pt x="1502" y="3220"/>
                    <a:pt x="1503" y="3182"/>
                    <a:pt x="1513" y="3167"/>
                  </a:cubicBezTo>
                  <a:cubicBezTo>
                    <a:pt x="1525" y="3150"/>
                    <a:pt x="1569" y="3135"/>
                    <a:pt x="1579" y="3117"/>
                  </a:cubicBezTo>
                  <a:cubicBezTo>
                    <a:pt x="1602" y="3075"/>
                    <a:pt x="1577" y="2971"/>
                    <a:pt x="1595" y="2927"/>
                  </a:cubicBezTo>
                  <a:cubicBezTo>
                    <a:pt x="1600" y="2912"/>
                    <a:pt x="1627" y="2891"/>
                    <a:pt x="1633" y="2877"/>
                  </a:cubicBezTo>
                  <a:cubicBezTo>
                    <a:pt x="1640" y="2861"/>
                    <a:pt x="1654" y="2823"/>
                    <a:pt x="1645" y="2808"/>
                  </a:cubicBezTo>
                  <a:cubicBezTo>
                    <a:pt x="1638" y="2797"/>
                    <a:pt x="1608" y="2790"/>
                    <a:pt x="1595" y="2789"/>
                  </a:cubicBezTo>
                  <a:cubicBezTo>
                    <a:pt x="1576" y="2788"/>
                    <a:pt x="1538" y="2816"/>
                    <a:pt x="1521" y="2808"/>
                  </a:cubicBezTo>
                  <a:cubicBezTo>
                    <a:pt x="1505" y="2801"/>
                    <a:pt x="1493" y="2764"/>
                    <a:pt x="1490" y="2747"/>
                  </a:cubicBezTo>
                  <a:cubicBezTo>
                    <a:pt x="1486" y="2727"/>
                    <a:pt x="1497" y="2687"/>
                    <a:pt x="1498" y="2667"/>
                  </a:cubicBezTo>
                  <a:cubicBezTo>
                    <a:pt x="1500" y="2639"/>
                    <a:pt x="1519" y="2578"/>
                    <a:pt x="1502" y="2556"/>
                  </a:cubicBezTo>
                  <a:cubicBezTo>
                    <a:pt x="1489" y="2541"/>
                    <a:pt x="1443" y="2549"/>
                    <a:pt x="1424" y="2541"/>
                  </a:cubicBezTo>
                  <a:cubicBezTo>
                    <a:pt x="1411" y="2536"/>
                    <a:pt x="1391" y="2514"/>
                    <a:pt x="1378" y="2511"/>
                  </a:cubicBezTo>
                  <a:cubicBezTo>
                    <a:pt x="1360" y="2506"/>
                    <a:pt x="1321" y="2507"/>
                    <a:pt x="1304" y="2514"/>
                  </a:cubicBezTo>
                  <a:cubicBezTo>
                    <a:pt x="1290" y="2521"/>
                    <a:pt x="1275" y="2552"/>
                    <a:pt x="1262" y="2560"/>
                  </a:cubicBezTo>
                  <a:cubicBezTo>
                    <a:pt x="1252" y="2566"/>
                    <a:pt x="1227" y="2572"/>
                    <a:pt x="1216" y="2572"/>
                  </a:cubicBezTo>
                  <a:cubicBezTo>
                    <a:pt x="1189" y="2571"/>
                    <a:pt x="1141" y="2535"/>
                    <a:pt x="1115" y="2541"/>
                  </a:cubicBezTo>
                  <a:cubicBezTo>
                    <a:pt x="1106" y="2543"/>
                    <a:pt x="1093" y="2560"/>
                    <a:pt x="1088" y="2568"/>
                  </a:cubicBezTo>
                  <a:cubicBezTo>
                    <a:pt x="1079" y="2581"/>
                    <a:pt x="1073" y="2612"/>
                    <a:pt x="1065" y="2625"/>
                  </a:cubicBezTo>
                  <a:cubicBezTo>
                    <a:pt x="1047" y="2650"/>
                    <a:pt x="995" y="2685"/>
                    <a:pt x="976" y="2709"/>
                  </a:cubicBezTo>
                  <a:cubicBezTo>
                    <a:pt x="964" y="2725"/>
                    <a:pt x="953" y="2766"/>
                    <a:pt x="937" y="2778"/>
                  </a:cubicBezTo>
                  <a:cubicBezTo>
                    <a:pt x="919" y="2791"/>
                    <a:pt x="870" y="2796"/>
                    <a:pt x="848" y="2793"/>
                  </a:cubicBezTo>
                  <a:cubicBezTo>
                    <a:pt x="840" y="2792"/>
                    <a:pt x="822" y="2785"/>
                    <a:pt x="817" y="2778"/>
                  </a:cubicBezTo>
                  <a:cubicBezTo>
                    <a:pt x="804" y="2756"/>
                    <a:pt x="830" y="2702"/>
                    <a:pt x="821" y="2678"/>
                  </a:cubicBezTo>
                  <a:cubicBezTo>
                    <a:pt x="814" y="2661"/>
                    <a:pt x="785" y="2630"/>
                    <a:pt x="767" y="2625"/>
                  </a:cubicBezTo>
                  <a:cubicBezTo>
                    <a:pt x="754" y="2622"/>
                    <a:pt x="727" y="2629"/>
                    <a:pt x="717" y="2637"/>
                  </a:cubicBezTo>
                  <a:cubicBezTo>
                    <a:pt x="695" y="2652"/>
                    <a:pt x="672" y="2701"/>
                    <a:pt x="662" y="2724"/>
                  </a:cubicBezTo>
                  <a:cubicBezTo>
                    <a:pt x="655" y="2742"/>
                    <a:pt x="653" y="2783"/>
                    <a:pt x="643" y="2801"/>
                  </a:cubicBezTo>
                  <a:cubicBezTo>
                    <a:pt x="634" y="2817"/>
                    <a:pt x="609" y="2846"/>
                    <a:pt x="593" y="2854"/>
                  </a:cubicBezTo>
                  <a:cubicBezTo>
                    <a:pt x="582" y="2860"/>
                    <a:pt x="555" y="2866"/>
                    <a:pt x="543" y="2862"/>
                  </a:cubicBezTo>
                  <a:cubicBezTo>
                    <a:pt x="524" y="2856"/>
                    <a:pt x="506" y="2815"/>
                    <a:pt x="488" y="2808"/>
                  </a:cubicBezTo>
                  <a:cubicBezTo>
                    <a:pt x="473" y="2803"/>
                    <a:pt x="424" y="2798"/>
                    <a:pt x="416" y="2812"/>
                  </a:cubicBezTo>
                  <a:cubicBezTo>
                    <a:pt x="417" y="2789"/>
                    <a:pt x="416" y="2768"/>
                    <a:pt x="419" y="2754"/>
                  </a:cubicBezTo>
                  <a:cubicBezTo>
                    <a:pt x="422" y="2737"/>
                    <a:pt x="411" y="2701"/>
                    <a:pt x="403" y="2685"/>
                  </a:cubicBezTo>
                  <a:cubicBezTo>
                    <a:pt x="387" y="2650"/>
                    <a:pt x="322" y="2599"/>
                    <a:pt x="307" y="2563"/>
                  </a:cubicBezTo>
                  <a:cubicBezTo>
                    <a:pt x="301" y="2549"/>
                    <a:pt x="295" y="2517"/>
                    <a:pt x="299" y="2502"/>
                  </a:cubicBezTo>
                  <a:cubicBezTo>
                    <a:pt x="305" y="2479"/>
                    <a:pt x="348" y="2448"/>
                    <a:pt x="357" y="2426"/>
                  </a:cubicBezTo>
                  <a:cubicBezTo>
                    <a:pt x="362" y="2414"/>
                    <a:pt x="368" y="2388"/>
                    <a:pt x="365" y="2376"/>
                  </a:cubicBezTo>
                  <a:cubicBezTo>
                    <a:pt x="360" y="2360"/>
                    <a:pt x="334" y="2336"/>
                    <a:pt x="322" y="2323"/>
                  </a:cubicBezTo>
                  <a:cubicBezTo>
                    <a:pt x="316" y="2316"/>
                    <a:pt x="295" y="2306"/>
                    <a:pt x="295" y="2296"/>
                  </a:cubicBezTo>
                  <a:cubicBezTo>
                    <a:pt x="295" y="2282"/>
                    <a:pt x="323" y="2264"/>
                    <a:pt x="334" y="2254"/>
                  </a:cubicBezTo>
                  <a:cubicBezTo>
                    <a:pt x="349" y="2241"/>
                    <a:pt x="389" y="2225"/>
                    <a:pt x="399" y="2208"/>
                  </a:cubicBezTo>
                  <a:cubicBezTo>
                    <a:pt x="405" y="2199"/>
                    <a:pt x="407" y="2177"/>
                    <a:pt x="407" y="2166"/>
                  </a:cubicBezTo>
                  <a:cubicBezTo>
                    <a:pt x="408" y="2133"/>
                    <a:pt x="418" y="2117"/>
                    <a:pt x="402" y="2087"/>
                  </a:cubicBezTo>
                  <a:cubicBezTo>
                    <a:pt x="395" y="2073"/>
                    <a:pt x="386" y="2060"/>
                    <a:pt x="372" y="2054"/>
                  </a:cubicBezTo>
                  <a:cubicBezTo>
                    <a:pt x="357" y="2046"/>
                    <a:pt x="322" y="2039"/>
                    <a:pt x="306" y="2042"/>
                  </a:cubicBezTo>
                  <a:cubicBezTo>
                    <a:pt x="290" y="2045"/>
                    <a:pt x="267" y="2072"/>
                    <a:pt x="252" y="2076"/>
                  </a:cubicBezTo>
                  <a:cubicBezTo>
                    <a:pt x="234" y="2081"/>
                    <a:pt x="196" y="2067"/>
                    <a:pt x="178" y="2073"/>
                  </a:cubicBezTo>
                  <a:cubicBezTo>
                    <a:pt x="150" y="2082"/>
                    <a:pt x="115" y="2142"/>
                    <a:pt x="86" y="2149"/>
                  </a:cubicBezTo>
                  <a:cubicBezTo>
                    <a:pt x="74" y="2152"/>
                    <a:pt x="49" y="2144"/>
                    <a:pt x="39" y="2138"/>
                  </a:cubicBezTo>
                  <a:cubicBezTo>
                    <a:pt x="25" y="2128"/>
                    <a:pt x="0" y="2100"/>
                    <a:pt x="0" y="2084"/>
                  </a:cubicBezTo>
                  <a:cubicBezTo>
                    <a:pt x="1" y="2067"/>
                    <a:pt x="35" y="2044"/>
                    <a:pt x="47" y="2031"/>
                  </a:cubicBezTo>
                  <a:cubicBezTo>
                    <a:pt x="79" y="1996"/>
                    <a:pt x="142" y="1923"/>
                    <a:pt x="182" y="1897"/>
                  </a:cubicBezTo>
                  <a:cubicBezTo>
                    <a:pt x="203" y="1884"/>
                    <a:pt x="256" y="1879"/>
                    <a:pt x="275" y="1863"/>
                  </a:cubicBezTo>
                  <a:cubicBezTo>
                    <a:pt x="287" y="1852"/>
                    <a:pt x="295" y="1817"/>
                    <a:pt x="306" y="1806"/>
                  </a:cubicBezTo>
                  <a:cubicBezTo>
                    <a:pt x="316" y="1795"/>
                    <a:pt x="348" y="1787"/>
                    <a:pt x="356" y="1775"/>
                  </a:cubicBezTo>
                  <a:cubicBezTo>
                    <a:pt x="367" y="1759"/>
                    <a:pt x="343" y="1655"/>
                    <a:pt x="338" y="1636"/>
                  </a:cubicBezTo>
                  <a:cubicBezTo>
                    <a:pt x="331" y="1612"/>
                    <a:pt x="287" y="1581"/>
                    <a:pt x="276" y="1560"/>
                  </a:cubicBezTo>
                  <a:cubicBezTo>
                    <a:pt x="262" y="1531"/>
                    <a:pt x="246" y="1469"/>
                    <a:pt x="245" y="1437"/>
                  </a:cubicBezTo>
                  <a:cubicBezTo>
                    <a:pt x="244" y="1420"/>
                    <a:pt x="258" y="1386"/>
                    <a:pt x="256" y="1369"/>
                  </a:cubicBezTo>
                  <a:cubicBezTo>
                    <a:pt x="255" y="1353"/>
                    <a:pt x="237" y="1324"/>
                    <a:pt x="237" y="1308"/>
                  </a:cubicBezTo>
                  <a:cubicBezTo>
                    <a:pt x="237" y="1291"/>
                    <a:pt x="263" y="1260"/>
                    <a:pt x="260" y="1243"/>
                  </a:cubicBezTo>
                  <a:cubicBezTo>
                    <a:pt x="257" y="1223"/>
                    <a:pt x="232" y="1233"/>
                    <a:pt x="222" y="1216"/>
                  </a:cubicBezTo>
                  <a:cubicBezTo>
                    <a:pt x="210" y="1194"/>
                    <a:pt x="231" y="1183"/>
                    <a:pt x="226" y="1159"/>
                  </a:cubicBezTo>
                  <a:cubicBezTo>
                    <a:pt x="225" y="1156"/>
                    <a:pt x="225" y="1153"/>
                    <a:pt x="224" y="1150"/>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3" name="Freeform 16"/>
            <p:cNvSpPr/>
            <p:nvPr/>
          </p:nvSpPr>
          <p:spPr bwMode="auto">
            <a:xfrm>
              <a:off x="6312102" y="5324556"/>
              <a:ext cx="24111" cy="20419"/>
            </a:xfrm>
            <a:custGeom>
              <a:avLst/>
              <a:gdLst>
                <a:gd name="T0" fmla="*/ 36 w 102"/>
                <a:gd name="T1" fmla="*/ 100 h 102"/>
                <a:gd name="T2" fmla="*/ 4 w 102"/>
                <a:gd name="T3" fmla="*/ 72 h 102"/>
                <a:gd name="T4" fmla="*/ 4 w 102"/>
                <a:gd name="T5" fmla="*/ 32 h 102"/>
                <a:gd name="T6" fmla="*/ 36 w 102"/>
                <a:gd name="T7" fmla="*/ 8 h 102"/>
                <a:gd name="T8" fmla="*/ 91 w 102"/>
                <a:gd name="T9" fmla="*/ 8 h 102"/>
                <a:gd name="T10" fmla="*/ 101 w 102"/>
                <a:gd name="T11" fmla="*/ 32 h 102"/>
                <a:gd name="T12" fmla="*/ 97 w 102"/>
                <a:gd name="T13" fmla="*/ 65 h 102"/>
                <a:gd name="T14" fmla="*/ 78 w 102"/>
                <a:gd name="T15" fmla="*/ 90 h 102"/>
                <a:gd name="T16" fmla="*/ 36 w 102"/>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36" y="100"/>
                  </a:moveTo>
                  <a:cubicBezTo>
                    <a:pt x="25" y="97"/>
                    <a:pt x="8" y="82"/>
                    <a:pt x="4" y="72"/>
                  </a:cubicBezTo>
                  <a:cubicBezTo>
                    <a:pt x="0" y="63"/>
                    <a:pt x="0" y="41"/>
                    <a:pt x="4" y="32"/>
                  </a:cubicBezTo>
                  <a:cubicBezTo>
                    <a:pt x="8" y="23"/>
                    <a:pt x="26" y="11"/>
                    <a:pt x="36" y="8"/>
                  </a:cubicBezTo>
                  <a:cubicBezTo>
                    <a:pt x="49" y="3"/>
                    <a:pt x="79" y="0"/>
                    <a:pt x="91" y="8"/>
                  </a:cubicBezTo>
                  <a:cubicBezTo>
                    <a:pt x="96" y="12"/>
                    <a:pt x="100" y="25"/>
                    <a:pt x="101" y="32"/>
                  </a:cubicBezTo>
                  <a:cubicBezTo>
                    <a:pt x="102" y="40"/>
                    <a:pt x="101" y="57"/>
                    <a:pt x="97" y="65"/>
                  </a:cubicBezTo>
                  <a:cubicBezTo>
                    <a:pt x="94" y="72"/>
                    <a:pt x="84" y="85"/>
                    <a:pt x="78" y="90"/>
                  </a:cubicBezTo>
                  <a:cubicBezTo>
                    <a:pt x="68" y="95"/>
                    <a:pt x="46" y="102"/>
                    <a:pt x="36" y="100"/>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4" name="Freeform 17"/>
            <p:cNvSpPr/>
            <p:nvPr/>
          </p:nvSpPr>
          <p:spPr bwMode="auto">
            <a:xfrm>
              <a:off x="6334019" y="5263301"/>
              <a:ext cx="35069" cy="20419"/>
            </a:xfrm>
            <a:custGeom>
              <a:avLst/>
              <a:gdLst>
                <a:gd name="T0" fmla="*/ 144 w 148"/>
                <a:gd name="T1" fmla="*/ 75 h 104"/>
                <a:gd name="T2" fmla="*/ 115 w 148"/>
                <a:gd name="T3" fmla="*/ 102 h 104"/>
                <a:gd name="T4" fmla="*/ 76 w 148"/>
                <a:gd name="T5" fmla="*/ 93 h 104"/>
                <a:gd name="T6" fmla="*/ 40 w 148"/>
                <a:gd name="T7" fmla="*/ 75 h 104"/>
                <a:gd name="T8" fmla="*/ 6 w 148"/>
                <a:gd name="T9" fmla="*/ 75 h 104"/>
                <a:gd name="T10" fmla="*/ 6 w 148"/>
                <a:gd name="T11" fmla="*/ 43 h 104"/>
                <a:gd name="T12" fmla="*/ 23 w 148"/>
                <a:gd name="T13" fmla="*/ 22 h 104"/>
                <a:gd name="T14" fmla="*/ 67 w 148"/>
                <a:gd name="T15" fmla="*/ 5 h 104"/>
                <a:gd name="T16" fmla="*/ 114 w 148"/>
                <a:gd name="T17" fmla="*/ 5 h 104"/>
                <a:gd name="T18" fmla="*/ 134 w 148"/>
                <a:gd name="T19" fmla="*/ 29 h 104"/>
                <a:gd name="T20" fmla="*/ 144 w 148"/>
                <a:gd name="T21" fmla="*/ 7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04">
                  <a:moveTo>
                    <a:pt x="144" y="75"/>
                  </a:moveTo>
                  <a:cubicBezTo>
                    <a:pt x="141" y="85"/>
                    <a:pt x="124" y="99"/>
                    <a:pt x="115" y="102"/>
                  </a:cubicBezTo>
                  <a:cubicBezTo>
                    <a:pt x="105" y="104"/>
                    <a:pt x="85" y="97"/>
                    <a:pt x="76" y="93"/>
                  </a:cubicBezTo>
                  <a:cubicBezTo>
                    <a:pt x="67" y="90"/>
                    <a:pt x="50" y="78"/>
                    <a:pt x="40" y="75"/>
                  </a:cubicBezTo>
                  <a:cubicBezTo>
                    <a:pt x="32" y="73"/>
                    <a:pt x="12" y="81"/>
                    <a:pt x="6" y="75"/>
                  </a:cubicBezTo>
                  <a:cubicBezTo>
                    <a:pt x="0" y="70"/>
                    <a:pt x="3" y="51"/>
                    <a:pt x="6" y="43"/>
                  </a:cubicBezTo>
                  <a:cubicBezTo>
                    <a:pt x="8" y="37"/>
                    <a:pt x="18" y="26"/>
                    <a:pt x="23" y="22"/>
                  </a:cubicBezTo>
                  <a:cubicBezTo>
                    <a:pt x="33" y="16"/>
                    <a:pt x="55" y="7"/>
                    <a:pt x="67" y="5"/>
                  </a:cubicBezTo>
                  <a:cubicBezTo>
                    <a:pt x="78" y="3"/>
                    <a:pt x="103" y="0"/>
                    <a:pt x="114" y="5"/>
                  </a:cubicBezTo>
                  <a:cubicBezTo>
                    <a:pt x="121" y="8"/>
                    <a:pt x="130" y="22"/>
                    <a:pt x="134" y="29"/>
                  </a:cubicBezTo>
                  <a:cubicBezTo>
                    <a:pt x="139" y="40"/>
                    <a:pt x="148" y="64"/>
                    <a:pt x="144" y="75"/>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5" name="Freeform 18"/>
            <p:cNvSpPr/>
            <p:nvPr/>
          </p:nvSpPr>
          <p:spPr bwMode="auto">
            <a:xfrm>
              <a:off x="6344979" y="5289289"/>
              <a:ext cx="17534" cy="14850"/>
            </a:xfrm>
            <a:custGeom>
              <a:avLst/>
              <a:gdLst>
                <a:gd name="T0" fmla="*/ 67 w 71"/>
                <a:gd name="T1" fmla="*/ 20 h 78"/>
                <a:gd name="T2" fmla="*/ 34 w 71"/>
                <a:gd name="T3" fmla="*/ 1 h 78"/>
                <a:gd name="T4" fmla="*/ 8 w 71"/>
                <a:gd name="T5" fmla="*/ 10 h 78"/>
                <a:gd name="T6" fmla="*/ 1 w 71"/>
                <a:gd name="T7" fmla="*/ 29 h 78"/>
                <a:gd name="T8" fmla="*/ 8 w 71"/>
                <a:gd name="T9" fmla="*/ 66 h 78"/>
                <a:gd name="T10" fmla="*/ 39 w 71"/>
                <a:gd name="T11" fmla="*/ 78 h 78"/>
                <a:gd name="T12" fmla="*/ 67 w 71"/>
                <a:gd name="T13" fmla="*/ 66 h 78"/>
                <a:gd name="T14" fmla="*/ 71 w 71"/>
                <a:gd name="T15" fmla="*/ 43 h 78"/>
                <a:gd name="T16" fmla="*/ 67 w 71"/>
                <a:gd name="T17"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67" y="20"/>
                  </a:moveTo>
                  <a:cubicBezTo>
                    <a:pt x="62" y="12"/>
                    <a:pt x="44" y="2"/>
                    <a:pt x="34" y="1"/>
                  </a:cubicBezTo>
                  <a:cubicBezTo>
                    <a:pt x="27" y="0"/>
                    <a:pt x="13" y="6"/>
                    <a:pt x="8" y="10"/>
                  </a:cubicBezTo>
                  <a:cubicBezTo>
                    <a:pt x="4" y="14"/>
                    <a:pt x="1" y="24"/>
                    <a:pt x="1" y="29"/>
                  </a:cubicBezTo>
                  <a:cubicBezTo>
                    <a:pt x="0" y="38"/>
                    <a:pt x="2" y="59"/>
                    <a:pt x="8" y="66"/>
                  </a:cubicBezTo>
                  <a:cubicBezTo>
                    <a:pt x="13" y="73"/>
                    <a:pt x="31" y="78"/>
                    <a:pt x="39" y="78"/>
                  </a:cubicBezTo>
                  <a:cubicBezTo>
                    <a:pt x="47" y="78"/>
                    <a:pt x="63" y="72"/>
                    <a:pt x="67" y="66"/>
                  </a:cubicBezTo>
                  <a:cubicBezTo>
                    <a:pt x="71" y="62"/>
                    <a:pt x="71" y="49"/>
                    <a:pt x="71" y="43"/>
                  </a:cubicBezTo>
                  <a:cubicBezTo>
                    <a:pt x="71" y="37"/>
                    <a:pt x="71" y="25"/>
                    <a:pt x="67" y="20"/>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6" name="Freeform 19"/>
            <p:cNvSpPr/>
            <p:nvPr/>
          </p:nvSpPr>
          <p:spPr bwMode="auto">
            <a:xfrm>
              <a:off x="6336212" y="5118517"/>
              <a:ext cx="41645" cy="29700"/>
            </a:xfrm>
            <a:custGeom>
              <a:avLst/>
              <a:gdLst>
                <a:gd name="T0" fmla="*/ 168 w 177"/>
                <a:gd name="T1" fmla="*/ 94 h 154"/>
                <a:gd name="T2" fmla="*/ 121 w 177"/>
                <a:gd name="T3" fmla="*/ 94 h 154"/>
                <a:gd name="T4" fmla="*/ 76 w 177"/>
                <a:gd name="T5" fmla="*/ 111 h 154"/>
                <a:gd name="T6" fmla="*/ 51 w 177"/>
                <a:gd name="T7" fmla="*/ 144 h 154"/>
                <a:gd name="T8" fmla="*/ 24 w 177"/>
                <a:gd name="T9" fmla="*/ 153 h 154"/>
                <a:gd name="T10" fmla="*/ 2 w 177"/>
                <a:gd name="T11" fmla="*/ 143 h 154"/>
                <a:gd name="T12" fmla="*/ 16 w 177"/>
                <a:gd name="T13" fmla="*/ 116 h 154"/>
                <a:gd name="T14" fmla="*/ 23 w 177"/>
                <a:gd name="T15" fmla="*/ 79 h 154"/>
                <a:gd name="T16" fmla="*/ 57 w 177"/>
                <a:gd name="T17" fmla="*/ 55 h 154"/>
                <a:gd name="T18" fmla="*/ 95 w 177"/>
                <a:gd name="T19" fmla="*/ 42 h 154"/>
                <a:gd name="T20" fmla="*/ 111 w 177"/>
                <a:gd name="T21" fmla="*/ 11 h 154"/>
                <a:gd name="T22" fmla="*/ 156 w 177"/>
                <a:gd name="T23" fmla="*/ 6 h 154"/>
                <a:gd name="T24" fmla="*/ 173 w 177"/>
                <a:gd name="T25" fmla="*/ 46 h 154"/>
                <a:gd name="T26" fmla="*/ 168 w 177"/>
                <a:gd name="T27" fmla="*/ 9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4">
                  <a:moveTo>
                    <a:pt x="168" y="94"/>
                  </a:moveTo>
                  <a:cubicBezTo>
                    <a:pt x="159" y="102"/>
                    <a:pt x="132" y="92"/>
                    <a:pt x="121" y="94"/>
                  </a:cubicBezTo>
                  <a:cubicBezTo>
                    <a:pt x="109" y="96"/>
                    <a:pt x="86" y="104"/>
                    <a:pt x="76" y="111"/>
                  </a:cubicBezTo>
                  <a:cubicBezTo>
                    <a:pt x="68" y="117"/>
                    <a:pt x="59" y="138"/>
                    <a:pt x="51" y="144"/>
                  </a:cubicBezTo>
                  <a:cubicBezTo>
                    <a:pt x="45" y="148"/>
                    <a:pt x="31" y="154"/>
                    <a:pt x="24" y="153"/>
                  </a:cubicBezTo>
                  <a:cubicBezTo>
                    <a:pt x="18" y="153"/>
                    <a:pt x="4" y="148"/>
                    <a:pt x="2" y="143"/>
                  </a:cubicBezTo>
                  <a:cubicBezTo>
                    <a:pt x="0" y="135"/>
                    <a:pt x="14" y="123"/>
                    <a:pt x="16" y="116"/>
                  </a:cubicBezTo>
                  <a:cubicBezTo>
                    <a:pt x="20" y="107"/>
                    <a:pt x="18" y="87"/>
                    <a:pt x="23" y="79"/>
                  </a:cubicBezTo>
                  <a:cubicBezTo>
                    <a:pt x="28" y="70"/>
                    <a:pt x="47" y="60"/>
                    <a:pt x="57" y="55"/>
                  </a:cubicBezTo>
                  <a:cubicBezTo>
                    <a:pt x="66" y="50"/>
                    <a:pt x="94" y="42"/>
                    <a:pt x="95" y="42"/>
                  </a:cubicBezTo>
                  <a:cubicBezTo>
                    <a:pt x="96" y="42"/>
                    <a:pt x="104" y="16"/>
                    <a:pt x="111" y="11"/>
                  </a:cubicBezTo>
                  <a:cubicBezTo>
                    <a:pt x="120" y="4"/>
                    <a:pt x="147" y="0"/>
                    <a:pt x="156" y="6"/>
                  </a:cubicBezTo>
                  <a:cubicBezTo>
                    <a:pt x="166" y="12"/>
                    <a:pt x="172" y="36"/>
                    <a:pt x="173" y="46"/>
                  </a:cubicBezTo>
                  <a:cubicBezTo>
                    <a:pt x="175" y="58"/>
                    <a:pt x="177" y="86"/>
                    <a:pt x="168" y="9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7" name="Freeform 20"/>
            <p:cNvSpPr/>
            <p:nvPr/>
          </p:nvSpPr>
          <p:spPr bwMode="auto">
            <a:xfrm>
              <a:off x="5801412" y="4934749"/>
              <a:ext cx="611514" cy="657103"/>
            </a:xfrm>
            <a:custGeom>
              <a:avLst/>
              <a:gdLst>
                <a:gd name="T0" fmla="*/ 2519 w 2608"/>
                <a:gd name="T1" fmla="*/ 602 h 3313"/>
                <a:gd name="T2" fmla="*/ 2429 w 2608"/>
                <a:gd name="T3" fmla="*/ 587 h 3313"/>
                <a:gd name="T4" fmla="*/ 2524 w 2608"/>
                <a:gd name="T5" fmla="*/ 675 h 3313"/>
                <a:gd name="T6" fmla="*/ 2420 w 2608"/>
                <a:gd name="T7" fmla="*/ 811 h 3313"/>
                <a:gd name="T8" fmla="*/ 2318 w 2608"/>
                <a:gd name="T9" fmla="*/ 903 h 3313"/>
                <a:gd name="T10" fmla="*/ 2229 w 2608"/>
                <a:gd name="T11" fmla="*/ 981 h 3313"/>
                <a:gd name="T12" fmla="*/ 2196 w 2608"/>
                <a:gd name="T13" fmla="*/ 897 h 3313"/>
                <a:gd name="T14" fmla="*/ 2134 w 2608"/>
                <a:gd name="T15" fmla="*/ 994 h 3313"/>
                <a:gd name="T16" fmla="*/ 2092 w 2608"/>
                <a:gd name="T17" fmla="*/ 1028 h 3313"/>
                <a:gd name="T18" fmla="*/ 2235 w 2608"/>
                <a:gd name="T19" fmla="*/ 1128 h 3313"/>
                <a:gd name="T20" fmla="*/ 2141 w 2608"/>
                <a:gd name="T21" fmla="*/ 1141 h 3313"/>
                <a:gd name="T22" fmla="*/ 2207 w 2608"/>
                <a:gd name="T23" fmla="*/ 1211 h 3313"/>
                <a:gd name="T24" fmla="*/ 2219 w 2608"/>
                <a:gd name="T25" fmla="*/ 1274 h 3313"/>
                <a:gd name="T26" fmla="*/ 2182 w 2608"/>
                <a:gd name="T27" fmla="*/ 1419 h 3313"/>
                <a:gd name="T28" fmla="*/ 2202 w 2608"/>
                <a:gd name="T29" fmla="*/ 1569 h 3313"/>
                <a:gd name="T30" fmla="*/ 2221 w 2608"/>
                <a:gd name="T31" fmla="*/ 1695 h 3313"/>
                <a:gd name="T32" fmla="*/ 2131 w 2608"/>
                <a:gd name="T33" fmla="*/ 1742 h 3313"/>
                <a:gd name="T34" fmla="*/ 2280 w 2608"/>
                <a:gd name="T35" fmla="*/ 1865 h 3313"/>
                <a:gd name="T36" fmla="*/ 2103 w 2608"/>
                <a:gd name="T37" fmla="*/ 1799 h 3313"/>
                <a:gd name="T38" fmla="*/ 1986 w 2608"/>
                <a:gd name="T39" fmla="*/ 1923 h 3313"/>
                <a:gd name="T40" fmla="*/ 2084 w 2608"/>
                <a:gd name="T41" fmla="*/ 1970 h 3313"/>
                <a:gd name="T42" fmla="*/ 1974 w 2608"/>
                <a:gd name="T43" fmla="*/ 2019 h 3313"/>
                <a:gd name="T44" fmla="*/ 1863 w 2608"/>
                <a:gd name="T45" fmla="*/ 2141 h 3313"/>
                <a:gd name="T46" fmla="*/ 1876 w 2608"/>
                <a:gd name="T47" fmla="*/ 2275 h 3313"/>
                <a:gd name="T48" fmla="*/ 1727 w 2608"/>
                <a:gd name="T49" fmla="*/ 2280 h 3313"/>
                <a:gd name="T50" fmla="*/ 1775 w 2608"/>
                <a:gd name="T51" fmla="*/ 2431 h 3313"/>
                <a:gd name="T52" fmla="*/ 1727 w 2608"/>
                <a:gd name="T53" fmla="*/ 2556 h 3313"/>
                <a:gd name="T54" fmla="*/ 1621 w 2608"/>
                <a:gd name="T55" fmla="*/ 2438 h 3313"/>
                <a:gd name="T56" fmla="*/ 1553 w 2608"/>
                <a:gd name="T57" fmla="*/ 2565 h 3313"/>
                <a:gd name="T58" fmla="*/ 1385 w 2608"/>
                <a:gd name="T59" fmla="*/ 2647 h 3313"/>
                <a:gd name="T60" fmla="*/ 1224 w 2608"/>
                <a:gd name="T61" fmla="*/ 2688 h 3313"/>
                <a:gd name="T62" fmla="*/ 1423 w 2608"/>
                <a:gd name="T63" fmla="*/ 2752 h 3313"/>
                <a:gd name="T64" fmla="*/ 1314 w 2608"/>
                <a:gd name="T65" fmla="*/ 2987 h 3313"/>
                <a:gd name="T66" fmla="*/ 1240 w 2608"/>
                <a:gd name="T67" fmla="*/ 2951 h 3313"/>
                <a:gd name="T68" fmla="*/ 1200 w 2608"/>
                <a:gd name="T69" fmla="*/ 3047 h 3313"/>
                <a:gd name="T70" fmla="*/ 1053 w 2608"/>
                <a:gd name="T71" fmla="*/ 3138 h 3313"/>
                <a:gd name="T72" fmla="*/ 944 w 2608"/>
                <a:gd name="T73" fmla="*/ 3309 h 3313"/>
                <a:gd name="T74" fmla="*/ 814 w 2608"/>
                <a:gd name="T75" fmla="*/ 3146 h 3313"/>
                <a:gd name="T76" fmla="*/ 644 w 2608"/>
                <a:gd name="T77" fmla="*/ 2710 h 3313"/>
                <a:gd name="T78" fmla="*/ 427 w 2608"/>
                <a:gd name="T79" fmla="*/ 2628 h 3313"/>
                <a:gd name="T80" fmla="*/ 114 w 2608"/>
                <a:gd name="T81" fmla="*/ 2477 h 3313"/>
                <a:gd name="T82" fmla="*/ 64 w 2608"/>
                <a:gd name="T83" fmla="*/ 2258 h 3313"/>
                <a:gd name="T84" fmla="*/ 219 w 2608"/>
                <a:gd name="T85" fmla="*/ 1766 h 3313"/>
                <a:gd name="T86" fmla="*/ 285 w 2608"/>
                <a:gd name="T87" fmla="*/ 1464 h 3313"/>
                <a:gd name="T88" fmla="*/ 292 w 2608"/>
                <a:gd name="T89" fmla="*/ 1094 h 3313"/>
                <a:gd name="T90" fmla="*/ 602 w 2608"/>
                <a:gd name="T91" fmla="*/ 819 h 3313"/>
                <a:gd name="T92" fmla="*/ 617 w 2608"/>
                <a:gd name="T93" fmla="*/ 495 h 3313"/>
                <a:gd name="T94" fmla="*/ 807 w 2608"/>
                <a:gd name="T95" fmla="*/ 327 h 3313"/>
                <a:gd name="T96" fmla="*/ 1016 w 2608"/>
                <a:gd name="T97" fmla="*/ 258 h 3313"/>
                <a:gd name="T98" fmla="*/ 1245 w 2608"/>
                <a:gd name="T99" fmla="*/ 41 h 3313"/>
                <a:gd name="T100" fmla="*/ 1449 w 2608"/>
                <a:gd name="T101" fmla="*/ 148 h 3313"/>
                <a:gd name="T102" fmla="*/ 1602 w 2608"/>
                <a:gd name="T103" fmla="*/ 469 h 3313"/>
                <a:gd name="T104" fmla="*/ 1897 w 2608"/>
                <a:gd name="T105" fmla="*/ 463 h 3313"/>
                <a:gd name="T106" fmla="*/ 2062 w 2608"/>
                <a:gd name="T107" fmla="*/ 439 h 3313"/>
                <a:gd name="T108" fmla="*/ 2324 w 2608"/>
                <a:gd name="T109" fmla="*/ 493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8" h="3313">
                  <a:moveTo>
                    <a:pt x="2608" y="558"/>
                  </a:moveTo>
                  <a:cubicBezTo>
                    <a:pt x="2605" y="568"/>
                    <a:pt x="2600" y="577"/>
                    <a:pt x="2597" y="583"/>
                  </a:cubicBezTo>
                  <a:cubicBezTo>
                    <a:pt x="2591" y="593"/>
                    <a:pt x="2578" y="617"/>
                    <a:pt x="2566" y="620"/>
                  </a:cubicBezTo>
                  <a:cubicBezTo>
                    <a:pt x="2554" y="624"/>
                    <a:pt x="2529" y="610"/>
                    <a:pt x="2519" y="602"/>
                  </a:cubicBezTo>
                  <a:cubicBezTo>
                    <a:pt x="2510" y="594"/>
                    <a:pt x="2505" y="568"/>
                    <a:pt x="2497" y="559"/>
                  </a:cubicBezTo>
                  <a:cubicBezTo>
                    <a:pt x="2493" y="555"/>
                    <a:pt x="2483" y="549"/>
                    <a:pt x="2477" y="548"/>
                  </a:cubicBezTo>
                  <a:cubicBezTo>
                    <a:pt x="2469" y="546"/>
                    <a:pt x="2450" y="543"/>
                    <a:pt x="2443" y="548"/>
                  </a:cubicBezTo>
                  <a:cubicBezTo>
                    <a:pt x="2435" y="554"/>
                    <a:pt x="2427" y="577"/>
                    <a:pt x="2429" y="587"/>
                  </a:cubicBezTo>
                  <a:cubicBezTo>
                    <a:pt x="2432" y="599"/>
                    <a:pt x="2453" y="615"/>
                    <a:pt x="2464" y="619"/>
                  </a:cubicBezTo>
                  <a:cubicBezTo>
                    <a:pt x="2472" y="622"/>
                    <a:pt x="2491" y="614"/>
                    <a:pt x="2498" y="619"/>
                  </a:cubicBezTo>
                  <a:cubicBezTo>
                    <a:pt x="2506" y="624"/>
                    <a:pt x="2511" y="646"/>
                    <a:pt x="2515" y="655"/>
                  </a:cubicBezTo>
                  <a:cubicBezTo>
                    <a:pt x="2517" y="660"/>
                    <a:pt x="2526" y="670"/>
                    <a:pt x="2524" y="675"/>
                  </a:cubicBezTo>
                  <a:cubicBezTo>
                    <a:pt x="2521" y="681"/>
                    <a:pt x="2503" y="683"/>
                    <a:pt x="2498" y="687"/>
                  </a:cubicBezTo>
                  <a:cubicBezTo>
                    <a:pt x="2486" y="696"/>
                    <a:pt x="2466" y="719"/>
                    <a:pt x="2461" y="733"/>
                  </a:cubicBezTo>
                  <a:cubicBezTo>
                    <a:pt x="2456" y="745"/>
                    <a:pt x="2467" y="774"/>
                    <a:pt x="2461" y="786"/>
                  </a:cubicBezTo>
                  <a:cubicBezTo>
                    <a:pt x="2455" y="796"/>
                    <a:pt x="2429" y="803"/>
                    <a:pt x="2420" y="811"/>
                  </a:cubicBezTo>
                  <a:cubicBezTo>
                    <a:pt x="2411" y="817"/>
                    <a:pt x="2398" y="834"/>
                    <a:pt x="2390" y="841"/>
                  </a:cubicBezTo>
                  <a:cubicBezTo>
                    <a:pt x="2385" y="845"/>
                    <a:pt x="2371" y="848"/>
                    <a:pt x="2366" y="853"/>
                  </a:cubicBezTo>
                  <a:cubicBezTo>
                    <a:pt x="2356" y="863"/>
                    <a:pt x="2352" y="897"/>
                    <a:pt x="2339" y="904"/>
                  </a:cubicBezTo>
                  <a:cubicBezTo>
                    <a:pt x="2335" y="906"/>
                    <a:pt x="2323" y="901"/>
                    <a:pt x="2318" y="903"/>
                  </a:cubicBezTo>
                  <a:cubicBezTo>
                    <a:pt x="2307" y="906"/>
                    <a:pt x="2285" y="921"/>
                    <a:pt x="2282" y="932"/>
                  </a:cubicBezTo>
                  <a:cubicBezTo>
                    <a:pt x="2280" y="940"/>
                    <a:pt x="2298" y="954"/>
                    <a:pt x="2296" y="962"/>
                  </a:cubicBezTo>
                  <a:cubicBezTo>
                    <a:pt x="2293" y="972"/>
                    <a:pt x="2271" y="983"/>
                    <a:pt x="2261" y="986"/>
                  </a:cubicBezTo>
                  <a:cubicBezTo>
                    <a:pt x="2253" y="987"/>
                    <a:pt x="2235" y="986"/>
                    <a:pt x="2229" y="981"/>
                  </a:cubicBezTo>
                  <a:cubicBezTo>
                    <a:pt x="2221" y="977"/>
                    <a:pt x="2209" y="962"/>
                    <a:pt x="2210" y="953"/>
                  </a:cubicBezTo>
                  <a:cubicBezTo>
                    <a:pt x="2211" y="950"/>
                    <a:pt x="2220" y="946"/>
                    <a:pt x="2221" y="943"/>
                  </a:cubicBezTo>
                  <a:cubicBezTo>
                    <a:pt x="2223" y="936"/>
                    <a:pt x="2219" y="920"/>
                    <a:pt x="2215" y="914"/>
                  </a:cubicBezTo>
                  <a:cubicBezTo>
                    <a:pt x="2212" y="908"/>
                    <a:pt x="2202" y="897"/>
                    <a:pt x="2196" y="897"/>
                  </a:cubicBezTo>
                  <a:cubicBezTo>
                    <a:pt x="2185" y="898"/>
                    <a:pt x="2176" y="921"/>
                    <a:pt x="2167" y="925"/>
                  </a:cubicBezTo>
                  <a:cubicBezTo>
                    <a:pt x="2161" y="928"/>
                    <a:pt x="2145" y="920"/>
                    <a:pt x="2141" y="925"/>
                  </a:cubicBezTo>
                  <a:cubicBezTo>
                    <a:pt x="2134" y="933"/>
                    <a:pt x="2150" y="956"/>
                    <a:pt x="2148" y="967"/>
                  </a:cubicBezTo>
                  <a:cubicBezTo>
                    <a:pt x="2147" y="974"/>
                    <a:pt x="2141" y="992"/>
                    <a:pt x="2134" y="994"/>
                  </a:cubicBezTo>
                  <a:cubicBezTo>
                    <a:pt x="2128" y="995"/>
                    <a:pt x="2120" y="981"/>
                    <a:pt x="2115" y="979"/>
                  </a:cubicBezTo>
                  <a:cubicBezTo>
                    <a:pt x="2108" y="977"/>
                    <a:pt x="2091" y="975"/>
                    <a:pt x="2085" y="979"/>
                  </a:cubicBezTo>
                  <a:cubicBezTo>
                    <a:pt x="2078" y="983"/>
                    <a:pt x="2067" y="998"/>
                    <a:pt x="2068" y="1006"/>
                  </a:cubicBezTo>
                  <a:cubicBezTo>
                    <a:pt x="2069" y="1014"/>
                    <a:pt x="2087" y="1022"/>
                    <a:pt x="2092" y="1028"/>
                  </a:cubicBezTo>
                  <a:cubicBezTo>
                    <a:pt x="2098" y="1035"/>
                    <a:pt x="2105" y="1052"/>
                    <a:pt x="2112" y="1056"/>
                  </a:cubicBezTo>
                  <a:cubicBezTo>
                    <a:pt x="2125" y="1063"/>
                    <a:pt x="2157" y="1058"/>
                    <a:pt x="2171" y="1061"/>
                  </a:cubicBezTo>
                  <a:cubicBezTo>
                    <a:pt x="2183" y="1065"/>
                    <a:pt x="2208" y="1074"/>
                    <a:pt x="2217" y="1084"/>
                  </a:cubicBezTo>
                  <a:cubicBezTo>
                    <a:pt x="2225" y="1093"/>
                    <a:pt x="2234" y="1116"/>
                    <a:pt x="2235" y="1128"/>
                  </a:cubicBezTo>
                  <a:cubicBezTo>
                    <a:pt x="2236" y="1137"/>
                    <a:pt x="2236" y="1156"/>
                    <a:pt x="2229" y="1161"/>
                  </a:cubicBezTo>
                  <a:cubicBezTo>
                    <a:pt x="2222" y="1167"/>
                    <a:pt x="2201" y="1163"/>
                    <a:pt x="2192" y="1159"/>
                  </a:cubicBezTo>
                  <a:cubicBezTo>
                    <a:pt x="2186" y="1156"/>
                    <a:pt x="2180" y="1143"/>
                    <a:pt x="2174" y="1141"/>
                  </a:cubicBezTo>
                  <a:cubicBezTo>
                    <a:pt x="2166" y="1138"/>
                    <a:pt x="2149" y="1137"/>
                    <a:pt x="2141" y="1141"/>
                  </a:cubicBezTo>
                  <a:cubicBezTo>
                    <a:pt x="2134" y="1144"/>
                    <a:pt x="2122" y="1156"/>
                    <a:pt x="2120" y="1163"/>
                  </a:cubicBezTo>
                  <a:cubicBezTo>
                    <a:pt x="2119" y="1171"/>
                    <a:pt x="2129" y="1187"/>
                    <a:pt x="2134" y="1194"/>
                  </a:cubicBezTo>
                  <a:cubicBezTo>
                    <a:pt x="2138" y="1199"/>
                    <a:pt x="2149" y="1209"/>
                    <a:pt x="2155" y="1211"/>
                  </a:cubicBezTo>
                  <a:cubicBezTo>
                    <a:pt x="2167" y="1215"/>
                    <a:pt x="2194" y="1211"/>
                    <a:pt x="2207" y="1211"/>
                  </a:cubicBezTo>
                  <a:cubicBezTo>
                    <a:pt x="2219" y="1211"/>
                    <a:pt x="2245" y="1206"/>
                    <a:pt x="2256" y="1211"/>
                  </a:cubicBezTo>
                  <a:cubicBezTo>
                    <a:pt x="2262" y="1214"/>
                    <a:pt x="2273" y="1225"/>
                    <a:pt x="2276" y="1232"/>
                  </a:cubicBezTo>
                  <a:cubicBezTo>
                    <a:pt x="2278" y="1239"/>
                    <a:pt x="2278" y="1259"/>
                    <a:pt x="2272" y="1265"/>
                  </a:cubicBezTo>
                  <a:cubicBezTo>
                    <a:pt x="2263" y="1275"/>
                    <a:pt x="2231" y="1269"/>
                    <a:pt x="2219" y="1274"/>
                  </a:cubicBezTo>
                  <a:cubicBezTo>
                    <a:pt x="2208" y="1278"/>
                    <a:pt x="2188" y="1290"/>
                    <a:pt x="2181" y="1299"/>
                  </a:cubicBezTo>
                  <a:cubicBezTo>
                    <a:pt x="2174" y="1307"/>
                    <a:pt x="2165" y="1327"/>
                    <a:pt x="2162" y="1337"/>
                  </a:cubicBezTo>
                  <a:cubicBezTo>
                    <a:pt x="2158" y="1349"/>
                    <a:pt x="2154" y="1374"/>
                    <a:pt x="2158" y="1386"/>
                  </a:cubicBezTo>
                  <a:cubicBezTo>
                    <a:pt x="2160" y="1396"/>
                    <a:pt x="2175" y="1412"/>
                    <a:pt x="2182" y="1419"/>
                  </a:cubicBezTo>
                  <a:cubicBezTo>
                    <a:pt x="2191" y="1428"/>
                    <a:pt x="2213" y="1439"/>
                    <a:pt x="2221" y="1449"/>
                  </a:cubicBezTo>
                  <a:cubicBezTo>
                    <a:pt x="2232" y="1462"/>
                    <a:pt x="2256" y="1495"/>
                    <a:pt x="2252" y="1512"/>
                  </a:cubicBezTo>
                  <a:cubicBezTo>
                    <a:pt x="2249" y="1524"/>
                    <a:pt x="2221" y="1531"/>
                    <a:pt x="2214" y="1540"/>
                  </a:cubicBezTo>
                  <a:cubicBezTo>
                    <a:pt x="2209" y="1547"/>
                    <a:pt x="2203" y="1562"/>
                    <a:pt x="2202" y="1569"/>
                  </a:cubicBezTo>
                  <a:cubicBezTo>
                    <a:pt x="2201" y="1576"/>
                    <a:pt x="2201" y="1589"/>
                    <a:pt x="2204" y="1595"/>
                  </a:cubicBezTo>
                  <a:cubicBezTo>
                    <a:pt x="2208" y="1604"/>
                    <a:pt x="2226" y="1615"/>
                    <a:pt x="2231" y="1624"/>
                  </a:cubicBezTo>
                  <a:cubicBezTo>
                    <a:pt x="2235" y="1631"/>
                    <a:pt x="2242" y="1646"/>
                    <a:pt x="2241" y="1654"/>
                  </a:cubicBezTo>
                  <a:cubicBezTo>
                    <a:pt x="2240" y="1666"/>
                    <a:pt x="2228" y="1686"/>
                    <a:pt x="2221" y="1695"/>
                  </a:cubicBezTo>
                  <a:cubicBezTo>
                    <a:pt x="2216" y="1701"/>
                    <a:pt x="2205" y="1713"/>
                    <a:pt x="2198" y="1713"/>
                  </a:cubicBezTo>
                  <a:cubicBezTo>
                    <a:pt x="2188" y="1713"/>
                    <a:pt x="2176" y="1693"/>
                    <a:pt x="2167" y="1691"/>
                  </a:cubicBezTo>
                  <a:cubicBezTo>
                    <a:pt x="2158" y="1689"/>
                    <a:pt x="2138" y="1691"/>
                    <a:pt x="2132" y="1697"/>
                  </a:cubicBezTo>
                  <a:cubicBezTo>
                    <a:pt x="2125" y="1706"/>
                    <a:pt x="2128" y="1731"/>
                    <a:pt x="2131" y="1742"/>
                  </a:cubicBezTo>
                  <a:cubicBezTo>
                    <a:pt x="2135" y="1753"/>
                    <a:pt x="2150" y="1774"/>
                    <a:pt x="2160" y="1780"/>
                  </a:cubicBezTo>
                  <a:cubicBezTo>
                    <a:pt x="2171" y="1786"/>
                    <a:pt x="2198" y="1783"/>
                    <a:pt x="2210" y="1787"/>
                  </a:cubicBezTo>
                  <a:cubicBezTo>
                    <a:pt x="2222" y="1791"/>
                    <a:pt x="2246" y="1803"/>
                    <a:pt x="2255" y="1812"/>
                  </a:cubicBezTo>
                  <a:cubicBezTo>
                    <a:pt x="2265" y="1823"/>
                    <a:pt x="2281" y="1850"/>
                    <a:pt x="2280" y="1865"/>
                  </a:cubicBezTo>
                  <a:cubicBezTo>
                    <a:pt x="2279" y="1879"/>
                    <a:pt x="2261" y="1907"/>
                    <a:pt x="2248" y="1913"/>
                  </a:cubicBezTo>
                  <a:cubicBezTo>
                    <a:pt x="2233" y="1920"/>
                    <a:pt x="2198" y="1912"/>
                    <a:pt x="2183" y="1905"/>
                  </a:cubicBezTo>
                  <a:cubicBezTo>
                    <a:pt x="2168" y="1897"/>
                    <a:pt x="2147" y="1869"/>
                    <a:pt x="2137" y="1856"/>
                  </a:cubicBezTo>
                  <a:cubicBezTo>
                    <a:pt x="2127" y="1843"/>
                    <a:pt x="2116" y="1809"/>
                    <a:pt x="2103" y="1799"/>
                  </a:cubicBezTo>
                  <a:cubicBezTo>
                    <a:pt x="2091" y="1789"/>
                    <a:pt x="2058" y="1774"/>
                    <a:pt x="2043" y="1780"/>
                  </a:cubicBezTo>
                  <a:cubicBezTo>
                    <a:pt x="2033" y="1784"/>
                    <a:pt x="2027" y="1807"/>
                    <a:pt x="2021" y="1815"/>
                  </a:cubicBezTo>
                  <a:cubicBezTo>
                    <a:pt x="2015" y="1824"/>
                    <a:pt x="1997" y="1839"/>
                    <a:pt x="1993" y="1849"/>
                  </a:cubicBezTo>
                  <a:cubicBezTo>
                    <a:pt x="1986" y="1866"/>
                    <a:pt x="1981" y="1905"/>
                    <a:pt x="1986" y="1923"/>
                  </a:cubicBezTo>
                  <a:cubicBezTo>
                    <a:pt x="1988" y="1934"/>
                    <a:pt x="2001" y="1953"/>
                    <a:pt x="2010" y="1960"/>
                  </a:cubicBezTo>
                  <a:cubicBezTo>
                    <a:pt x="2014" y="1964"/>
                    <a:pt x="2025" y="1970"/>
                    <a:pt x="2030" y="1970"/>
                  </a:cubicBezTo>
                  <a:cubicBezTo>
                    <a:pt x="2037" y="1970"/>
                    <a:pt x="2050" y="1960"/>
                    <a:pt x="2057" y="1960"/>
                  </a:cubicBezTo>
                  <a:cubicBezTo>
                    <a:pt x="2064" y="1960"/>
                    <a:pt x="2079" y="1965"/>
                    <a:pt x="2084" y="1970"/>
                  </a:cubicBezTo>
                  <a:cubicBezTo>
                    <a:pt x="2091" y="1977"/>
                    <a:pt x="2099" y="1998"/>
                    <a:pt x="2096" y="2007"/>
                  </a:cubicBezTo>
                  <a:cubicBezTo>
                    <a:pt x="2091" y="2019"/>
                    <a:pt x="2064" y="2029"/>
                    <a:pt x="2052" y="2034"/>
                  </a:cubicBezTo>
                  <a:cubicBezTo>
                    <a:pt x="2039" y="2040"/>
                    <a:pt x="2013" y="2054"/>
                    <a:pt x="2000" y="2050"/>
                  </a:cubicBezTo>
                  <a:cubicBezTo>
                    <a:pt x="1990" y="2047"/>
                    <a:pt x="1984" y="2020"/>
                    <a:pt x="1974" y="2019"/>
                  </a:cubicBezTo>
                  <a:cubicBezTo>
                    <a:pt x="1965" y="2019"/>
                    <a:pt x="1951" y="2036"/>
                    <a:pt x="1948" y="2045"/>
                  </a:cubicBezTo>
                  <a:cubicBezTo>
                    <a:pt x="1944" y="2055"/>
                    <a:pt x="1958" y="2078"/>
                    <a:pt x="1953" y="2087"/>
                  </a:cubicBezTo>
                  <a:cubicBezTo>
                    <a:pt x="1945" y="2102"/>
                    <a:pt x="1906" y="2110"/>
                    <a:pt x="1892" y="2119"/>
                  </a:cubicBezTo>
                  <a:cubicBezTo>
                    <a:pt x="1884" y="2124"/>
                    <a:pt x="1867" y="2133"/>
                    <a:pt x="1863" y="2141"/>
                  </a:cubicBezTo>
                  <a:cubicBezTo>
                    <a:pt x="1860" y="2146"/>
                    <a:pt x="1859" y="2160"/>
                    <a:pt x="1862" y="2166"/>
                  </a:cubicBezTo>
                  <a:cubicBezTo>
                    <a:pt x="1868" y="2176"/>
                    <a:pt x="1899" y="2177"/>
                    <a:pt x="1906" y="2186"/>
                  </a:cubicBezTo>
                  <a:cubicBezTo>
                    <a:pt x="1916" y="2197"/>
                    <a:pt x="1926" y="2227"/>
                    <a:pt x="1921" y="2240"/>
                  </a:cubicBezTo>
                  <a:cubicBezTo>
                    <a:pt x="1917" y="2253"/>
                    <a:pt x="1890" y="2271"/>
                    <a:pt x="1876" y="2275"/>
                  </a:cubicBezTo>
                  <a:cubicBezTo>
                    <a:pt x="1866" y="2278"/>
                    <a:pt x="1844" y="2267"/>
                    <a:pt x="1833" y="2270"/>
                  </a:cubicBezTo>
                  <a:cubicBezTo>
                    <a:pt x="1816" y="2273"/>
                    <a:pt x="1792" y="2309"/>
                    <a:pt x="1775" y="2305"/>
                  </a:cubicBezTo>
                  <a:cubicBezTo>
                    <a:pt x="1768" y="2304"/>
                    <a:pt x="1765" y="2284"/>
                    <a:pt x="1758" y="2280"/>
                  </a:cubicBezTo>
                  <a:cubicBezTo>
                    <a:pt x="1751" y="2277"/>
                    <a:pt x="1734" y="2276"/>
                    <a:pt x="1727" y="2280"/>
                  </a:cubicBezTo>
                  <a:cubicBezTo>
                    <a:pt x="1716" y="2288"/>
                    <a:pt x="1702" y="2318"/>
                    <a:pt x="1707" y="2330"/>
                  </a:cubicBezTo>
                  <a:cubicBezTo>
                    <a:pt x="1712" y="2342"/>
                    <a:pt x="1745" y="2343"/>
                    <a:pt x="1755" y="2351"/>
                  </a:cubicBezTo>
                  <a:cubicBezTo>
                    <a:pt x="1762" y="2356"/>
                    <a:pt x="1773" y="2369"/>
                    <a:pt x="1775" y="2376"/>
                  </a:cubicBezTo>
                  <a:cubicBezTo>
                    <a:pt x="1780" y="2389"/>
                    <a:pt x="1781" y="2418"/>
                    <a:pt x="1775" y="2431"/>
                  </a:cubicBezTo>
                  <a:cubicBezTo>
                    <a:pt x="1770" y="2442"/>
                    <a:pt x="1742" y="2453"/>
                    <a:pt x="1737" y="2465"/>
                  </a:cubicBezTo>
                  <a:cubicBezTo>
                    <a:pt x="1734" y="2471"/>
                    <a:pt x="1734" y="2488"/>
                    <a:pt x="1737" y="2494"/>
                  </a:cubicBezTo>
                  <a:cubicBezTo>
                    <a:pt x="1740" y="2500"/>
                    <a:pt x="1756" y="2504"/>
                    <a:pt x="1757" y="2511"/>
                  </a:cubicBezTo>
                  <a:cubicBezTo>
                    <a:pt x="1759" y="2524"/>
                    <a:pt x="1740" y="2552"/>
                    <a:pt x="1727" y="2556"/>
                  </a:cubicBezTo>
                  <a:cubicBezTo>
                    <a:pt x="1714" y="2560"/>
                    <a:pt x="1688" y="2542"/>
                    <a:pt x="1676" y="2536"/>
                  </a:cubicBezTo>
                  <a:cubicBezTo>
                    <a:pt x="1668" y="2533"/>
                    <a:pt x="1651" y="2525"/>
                    <a:pt x="1645" y="2518"/>
                  </a:cubicBezTo>
                  <a:cubicBezTo>
                    <a:pt x="1636" y="2509"/>
                    <a:pt x="1624" y="2484"/>
                    <a:pt x="1621" y="2471"/>
                  </a:cubicBezTo>
                  <a:cubicBezTo>
                    <a:pt x="1619" y="2463"/>
                    <a:pt x="1625" y="2445"/>
                    <a:pt x="1621" y="2438"/>
                  </a:cubicBezTo>
                  <a:cubicBezTo>
                    <a:pt x="1614" y="2429"/>
                    <a:pt x="1590" y="2418"/>
                    <a:pt x="1579" y="2422"/>
                  </a:cubicBezTo>
                  <a:cubicBezTo>
                    <a:pt x="1569" y="2425"/>
                    <a:pt x="1559" y="2447"/>
                    <a:pt x="1557" y="2458"/>
                  </a:cubicBezTo>
                  <a:cubicBezTo>
                    <a:pt x="1555" y="2468"/>
                    <a:pt x="1565" y="2489"/>
                    <a:pt x="1565" y="2500"/>
                  </a:cubicBezTo>
                  <a:cubicBezTo>
                    <a:pt x="1565" y="2516"/>
                    <a:pt x="1559" y="2549"/>
                    <a:pt x="1553" y="2565"/>
                  </a:cubicBezTo>
                  <a:cubicBezTo>
                    <a:pt x="1548" y="2579"/>
                    <a:pt x="1534" y="2609"/>
                    <a:pt x="1522" y="2619"/>
                  </a:cubicBezTo>
                  <a:cubicBezTo>
                    <a:pt x="1516" y="2624"/>
                    <a:pt x="1502" y="2628"/>
                    <a:pt x="1495" y="2629"/>
                  </a:cubicBezTo>
                  <a:cubicBezTo>
                    <a:pt x="1484" y="2631"/>
                    <a:pt x="1460" y="2627"/>
                    <a:pt x="1448" y="2629"/>
                  </a:cubicBezTo>
                  <a:cubicBezTo>
                    <a:pt x="1432" y="2631"/>
                    <a:pt x="1401" y="2644"/>
                    <a:pt x="1385" y="2647"/>
                  </a:cubicBezTo>
                  <a:cubicBezTo>
                    <a:pt x="1372" y="2649"/>
                    <a:pt x="1347" y="2650"/>
                    <a:pt x="1335" y="2649"/>
                  </a:cubicBezTo>
                  <a:cubicBezTo>
                    <a:pt x="1324" y="2648"/>
                    <a:pt x="1304" y="2640"/>
                    <a:pt x="1294" y="2639"/>
                  </a:cubicBezTo>
                  <a:cubicBezTo>
                    <a:pt x="1276" y="2637"/>
                    <a:pt x="1236" y="2626"/>
                    <a:pt x="1223" y="2639"/>
                  </a:cubicBezTo>
                  <a:cubicBezTo>
                    <a:pt x="1215" y="2648"/>
                    <a:pt x="1217" y="2678"/>
                    <a:pt x="1224" y="2688"/>
                  </a:cubicBezTo>
                  <a:cubicBezTo>
                    <a:pt x="1234" y="2701"/>
                    <a:pt x="1271" y="2708"/>
                    <a:pt x="1288" y="2709"/>
                  </a:cubicBezTo>
                  <a:cubicBezTo>
                    <a:pt x="1306" y="2710"/>
                    <a:pt x="1340" y="2696"/>
                    <a:pt x="1358" y="2697"/>
                  </a:cubicBezTo>
                  <a:cubicBezTo>
                    <a:pt x="1371" y="2697"/>
                    <a:pt x="1397" y="2702"/>
                    <a:pt x="1406" y="2711"/>
                  </a:cubicBezTo>
                  <a:cubicBezTo>
                    <a:pt x="1414" y="2718"/>
                    <a:pt x="1423" y="2741"/>
                    <a:pt x="1423" y="2752"/>
                  </a:cubicBezTo>
                  <a:cubicBezTo>
                    <a:pt x="1422" y="2769"/>
                    <a:pt x="1406" y="2800"/>
                    <a:pt x="1395" y="2812"/>
                  </a:cubicBezTo>
                  <a:cubicBezTo>
                    <a:pt x="1385" y="2824"/>
                    <a:pt x="1352" y="2835"/>
                    <a:pt x="1343" y="2848"/>
                  </a:cubicBezTo>
                  <a:cubicBezTo>
                    <a:pt x="1334" y="2862"/>
                    <a:pt x="1331" y="2898"/>
                    <a:pt x="1328" y="2915"/>
                  </a:cubicBezTo>
                  <a:cubicBezTo>
                    <a:pt x="1324" y="2933"/>
                    <a:pt x="1322" y="2971"/>
                    <a:pt x="1314" y="2987"/>
                  </a:cubicBezTo>
                  <a:cubicBezTo>
                    <a:pt x="1305" y="3006"/>
                    <a:pt x="1279" y="3053"/>
                    <a:pt x="1259" y="3049"/>
                  </a:cubicBezTo>
                  <a:cubicBezTo>
                    <a:pt x="1246" y="3047"/>
                    <a:pt x="1239" y="3014"/>
                    <a:pt x="1239" y="3001"/>
                  </a:cubicBezTo>
                  <a:cubicBezTo>
                    <a:pt x="1239" y="2993"/>
                    <a:pt x="1251" y="2981"/>
                    <a:pt x="1251" y="2974"/>
                  </a:cubicBezTo>
                  <a:cubicBezTo>
                    <a:pt x="1251" y="2968"/>
                    <a:pt x="1245" y="2954"/>
                    <a:pt x="1240" y="2951"/>
                  </a:cubicBezTo>
                  <a:cubicBezTo>
                    <a:pt x="1230" y="2945"/>
                    <a:pt x="1204" y="2946"/>
                    <a:pt x="1194" y="2951"/>
                  </a:cubicBezTo>
                  <a:cubicBezTo>
                    <a:pt x="1185" y="2955"/>
                    <a:pt x="1173" y="2972"/>
                    <a:pt x="1170" y="2981"/>
                  </a:cubicBezTo>
                  <a:cubicBezTo>
                    <a:pt x="1167" y="2990"/>
                    <a:pt x="1169" y="3011"/>
                    <a:pt x="1173" y="3020"/>
                  </a:cubicBezTo>
                  <a:cubicBezTo>
                    <a:pt x="1177" y="3029"/>
                    <a:pt x="1198" y="3038"/>
                    <a:pt x="1200" y="3047"/>
                  </a:cubicBezTo>
                  <a:cubicBezTo>
                    <a:pt x="1201" y="3055"/>
                    <a:pt x="1188" y="3070"/>
                    <a:pt x="1182" y="3077"/>
                  </a:cubicBezTo>
                  <a:cubicBezTo>
                    <a:pt x="1175" y="3084"/>
                    <a:pt x="1159" y="3099"/>
                    <a:pt x="1149" y="3103"/>
                  </a:cubicBezTo>
                  <a:cubicBezTo>
                    <a:pt x="1138" y="3106"/>
                    <a:pt x="1114" y="3099"/>
                    <a:pt x="1103" y="3103"/>
                  </a:cubicBezTo>
                  <a:cubicBezTo>
                    <a:pt x="1088" y="3107"/>
                    <a:pt x="1064" y="3128"/>
                    <a:pt x="1053" y="3138"/>
                  </a:cubicBezTo>
                  <a:cubicBezTo>
                    <a:pt x="1043" y="3148"/>
                    <a:pt x="1026" y="3171"/>
                    <a:pt x="1020" y="3184"/>
                  </a:cubicBezTo>
                  <a:cubicBezTo>
                    <a:pt x="1013" y="3198"/>
                    <a:pt x="1011" y="3230"/>
                    <a:pt x="1004" y="3244"/>
                  </a:cubicBezTo>
                  <a:cubicBezTo>
                    <a:pt x="998" y="3255"/>
                    <a:pt x="983" y="3274"/>
                    <a:pt x="974" y="3283"/>
                  </a:cubicBezTo>
                  <a:cubicBezTo>
                    <a:pt x="967" y="3291"/>
                    <a:pt x="953" y="3304"/>
                    <a:pt x="944" y="3309"/>
                  </a:cubicBezTo>
                  <a:cubicBezTo>
                    <a:pt x="942" y="3311"/>
                    <a:pt x="939" y="3312"/>
                    <a:pt x="936" y="3313"/>
                  </a:cubicBezTo>
                  <a:cubicBezTo>
                    <a:pt x="925" y="3292"/>
                    <a:pt x="894" y="3247"/>
                    <a:pt x="874" y="3231"/>
                  </a:cubicBezTo>
                  <a:cubicBezTo>
                    <a:pt x="858" y="3219"/>
                    <a:pt x="813" y="3206"/>
                    <a:pt x="806" y="3187"/>
                  </a:cubicBezTo>
                  <a:cubicBezTo>
                    <a:pt x="802" y="3177"/>
                    <a:pt x="817" y="3156"/>
                    <a:pt x="814" y="3146"/>
                  </a:cubicBezTo>
                  <a:cubicBezTo>
                    <a:pt x="808" y="3122"/>
                    <a:pt x="753" y="3097"/>
                    <a:pt x="747" y="3073"/>
                  </a:cubicBezTo>
                  <a:cubicBezTo>
                    <a:pt x="743" y="3052"/>
                    <a:pt x="766" y="3011"/>
                    <a:pt x="760" y="2990"/>
                  </a:cubicBezTo>
                  <a:cubicBezTo>
                    <a:pt x="749" y="2953"/>
                    <a:pt x="755" y="2872"/>
                    <a:pt x="740" y="2836"/>
                  </a:cubicBezTo>
                  <a:cubicBezTo>
                    <a:pt x="725" y="2799"/>
                    <a:pt x="672" y="2738"/>
                    <a:pt x="644" y="2710"/>
                  </a:cubicBezTo>
                  <a:cubicBezTo>
                    <a:pt x="632" y="2698"/>
                    <a:pt x="603" y="2683"/>
                    <a:pt x="593" y="2670"/>
                  </a:cubicBezTo>
                  <a:cubicBezTo>
                    <a:pt x="581" y="2652"/>
                    <a:pt x="583" y="2602"/>
                    <a:pt x="566" y="2588"/>
                  </a:cubicBezTo>
                  <a:cubicBezTo>
                    <a:pt x="557" y="2580"/>
                    <a:pt x="530" y="2576"/>
                    <a:pt x="518" y="2578"/>
                  </a:cubicBezTo>
                  <a:cubicBezTo>
                    <a:pt x="492" y="2582"/>
                    <a:pt x="453" y="2633"/>
                    <a:pt x="427" y="2628"/>
                  </a:cubicBezTo>
                  <a:cubicBezTo>
                    <a:pt x="396" y="2622"/>
                    <a:pt x="372" y="2552"/>
                    <a:pt x="348" y="2532"/>
                  </a:cubicBezTo>
                  <a:cubicBezTo>
                    <a:pt x="329" y="2517"/>
                    <a:pt x="288" y="2488"/>
                    <a:pt x="265" y="2485"/>
                  </a:cubicBezTo>
                  <a:cubicBezTo>
                    <a:pt x="240" y="2481"/>
                    <a:pt x="194" y="2511"/>
                    <a:pt x="170" y="2508"/>
                  </a:cubicBezTo>
                  <a:cubicBezTo>
                    <a:pt x="154" y="2506"/>
                    <a:pt x="129" y="2481"/>
                    <a:pt x="114" y="2477"/>
                  </a:cubicBezTo>
                  <a:cubicBezTo>
                    <a:pt x="102" y="2475"/>
                    <a:pt x="81" y="2475"/>
                    <a:pt x="63" y="2478"/>
                  </a:cubicBezTo>
                  <a:cubicBezTo>
                    <a:pt x="53" y="2446"/>
                    <a:pt x="15" y="2405"/>
                    <a:pt x="8" y="2378"/>
                  </a:cubicBezTo>
                  <a:cubicBezTo>
                    <a:pt x="4" y="2362"/>
                    <a:pt x="0" y="2327"/>
                    <a:pt x="6" y="2311"/>
                  </a:cubicBezTo>
                  <a:cubicBezTo>
                    <a:pt x="14" y="2293"/>
                    <a:pt x="56" y="2275"/>
                    <a:pt x="64" y="2258"/>
                  </a:cubicBezTo>
                  <a:cubicBezTo>
                    <a:pt x="96" y="2195"/>
                    <a:pt x="63" y="2043"/>
                    <a:pt x="89" y="1977"/>
                  </a:cubicBezTo>
                  <a:cubicBezTo>
                    <a:pt x="96" y="1961"/>
                    <a:pt x="128" y="1939"/>
                    <a:pt x="134" y="1922"/>
                  </a:cubicBezTo>
                  <a:cubicBezTo>
                    <a:pt x="144" y="1895"/>
                    <a:pt x="124" y="1832"/>
                    <a:pt x="140" y="1808"/>
                  </a:cubicBezTo>
                  <a:cubicBezTo>
                    <a:pt x="152" y="1789"/>
                    <a:pt x="203" y="1781"/>
                    <a:pt x="219" y="1766"/>
                  </a:cubicBezTo>
                  <a:cubicBezTo>
                    <a:pt x="233" y="1753"/>
                    <a:pt x="250" y="1719"/>
                    <a:pt x="258" y="1703"/>
                  </a:cubicBezTo>
                  <a:cubicBezTo>
                    <a:pt x="264" y="1690"/>
                    <a:pt x="276" y="1663"/>
                    <a:pt x="277" y="1649"/>
                  </a:cubicBezTo>
                  <a:cubicBezTo>
                    <a:pt x="278" y="1617"/>
                    <a:pt x="237" y="1557"/>
                    <a:pt x="242" y="1525"/>
                  </a:cubicBezTo>
                  <a:cubicBezTo>
                    <a:pt x="245" y="1507"/>
                    <a:pt x="272" y="1478"/>
                    <a:pt x="285" y="1464"/>
                  </a:cubicBezTo>
                  <a:cubicBezTo>
                    <a:pt x="296" y="1452"/>
                    <a:pt x="331" y="1437"/>
                    <a:pt x="339" y="1422"/>
                  </a:cubicBezTo>
                  <a:cubicBezTo>
                    <a:pt x="344" y="1412"/>
                    <a:pt x="345" y="1388"/>
                    <a:pt x="343" y="1376"/>
                  </a:cubicBezTo>
                  <a:cubicBezTo>
                    <a:pt x="335" y="1346"/>
                    <a:pt x="284" y="1300"/>
                    <a:pt x="277" y="1269"/>
                  </a:cubicBezTo>
                  <a:cubicBezTo>
                    <a:pt x="267" y="1227"/>
                    <a:pt x="271" y="1133"/>
                    <a:pt x="292" y="1094"/>
                  </a:cubicBezTo>
                  <a:cubicBezTo>
                    <a:pt x="304" y="1072"/>
                    <a:pt x="348" y="1045"/>
                    <a:pt x="370" y="1033"/>
                  </a:cubicBezTo>
                  <a:cubicBezTo>
                    <a:pt x="401" y="1015"/>
                    <a:pt x="476" y="1001"/>
                    <a:pt x="505" y="979"/>
                  </a:cubicBezTo>
                  <a:cubicBezTo>
                    <a:pt x="525" y="964"/>
                    <a:pt x="554" y="921"/>
                    <a:pt x="567" y="899"/>
                  </a:cubicBezTo>
                  <a:cubicBezTo>
                    <a:pt x="578" y="880"/>
                    <a:pt x="602" y="841"/>
                    <a:pt x="602" y="819"/>
                  </a:cubicBezTo>
                  <a:cubicBezTo>
                    <a:pt x="602" y="800"/>
                    <a:pt x="576" y="766"/>
                    <a:pt x="571" y="747"/>
                  </a:cubicBezTo>
                  <a:cubicBezTo>
                    <a:pt x="563" y="719"/>
                    <a:pt x="550" y="661"/>
                    <a:pt x="552" y="632"/>
                  </a:cubicBezTo>
                  <a:cubicBezTo>
                    <a:pt x="553" y="609"/>
                    <a:pt x="568" y="565"/>
                    <a:pt x="579" y="544"/>
                  </a:cubicBezTo>
                  <a:cubicBezTo>
                    <a:pt x="586" y="531"/>
                    <a:pt x="611" y="509"/>
                    <a:pt x="617" y="495"/>
                  </a:cubicBezTo>
                  <a:cubicBezTo>
                    <a:pt x="627" y="471"/>
                    <a:pt x="614" y="413"/>
                    <a:pt x="629" y="392"/>
                  </a:cubicBezTo>
                  <a:cubicBezTo>
                    <a:pt x="641" y="374"/>
                    <a:pt x="688" y="365"/>
                    <a:pt x="706" y="354"/>
                  </a:cubicBezTo>
                  <a:cubicBezTo>
                    <a:pt x="717" y="347"/>
                    <a:pt x="733" y="327"/>
                    <a:pt x="745" y="323"/>
                  </a:cubicBezTo>
                  <a:cubicBezTo>
                    <a:pt x="760" y="318"/>
                    <a:pt x="793" y="320"/>
                    <a:pt x="807" y="327"/>
                  </a:cubicBezTo>
                  <a:cubicBezTo>
                    <a:pt x="818" y="333"/>
                    <a:pt x="827" y="362"/>
                    <a:pt x="838" y="369"/>
                  </a:cubicBezTo>
                  <a:cubicBezTo>
                    <a:pt x="855" y="379"/>
                    <a:pt x="899" y="391"/>
                    <a:pt x="915" y="380"/>
                  </a:cubicBezTo>
                  <a:cubicBezTo>
                    <a:pt x="928" y="372"/>
                    <a:pt x="922" y="332"/>
                    <a:pt x="931" y="319"/>
                  </a:cubicBezTo>
                  <a:cubicBezTo>
                    <a:pt x="945" y="298"/>
                    <a:pt x="993" y="271"/>
                    <a:pt x="1016" y="258"/>
                  </a:cubicBezTo>
                  <a:cubicBezTo>
                    <a:pt x="1049" y="239"/>
                    <a:pt x="1121" y="214"/>
                    <a:pt x="1155" y="197"/>
                  </a:cubicBezTo>
                  <a:cubicBezTo>
                    <a:pt x="1179" y="185"/>
                    <a:pt x="1236" y="168"/>
                    <a:pt x="1248" y="144"/>
                  </a:cubicBezTo>
                  <a:cubicBezTo>
                    <a:pt x="1258" y="124"/>
                    <a:pt x="1231" y="77"/>
                    <a:pt x="1236" y="56"/>
                  </a:cubicBezTo>
                  <a:cubicBezTo>
                    <a:pt x="1237" y="51"/>
                    <a:pt x="1240" y="46"/>
                    <a:pt x="1245" y="41"/>
                  </a:cubicBezTo>
                  <a:cubicBezTo>
                    <a:pt x="1245" y="41"/>
                    <a:pt x="1245" y="41"/>
                    <a:pt x="1245" y="41"/>
                  </a:cubicBezTo>
                  <a:cubicBezTo>
                    <a:pt x="1247" y="40"/>
                    <a:pt x="1328" y="0"/>
                    <a:pt x="1392" y="7"/>
                  </a:cubicBezTo>
                  <a:cubicBezTo>
                    <a:pt x="1405" y="9"/>
                    <a:pt x="1428" y="28"/>
                    <a:pt x="1435" y="40"/>
                  </a:cubicBezTo>
                  <a:cubicBezTo>
                    <a:pt x="1449" y="63"/>
                    <a:pt x="1454" y="121"/>
                    <a:pt x="1449" y="148"/>
                  </a:cubicBezTo>
                  <a:cubicBezTo>
                    <a:pt x="1447" y="156"/>
                    <a:pt x="1431" y="169"/>
                    <a:pt x="1433" y="177"/>
                  </a:cubicBezTo>
                  <a:cubicBezTo>
                    <a:pt x="1436" y="205"/>
                    <a:pt x="1497" y="234"/>
                    <a:pt x="1512" y="258"/>
                  </a:cubicBezTo>
                  <a:cubicBezTo>
                    <a:pt x="1528" y="285"/>
                    <a:pt x="1540" y="348"/>
                    <a:pt x="1553" y="377"/>
                  </a:cubicBezTo>
                  <a:cubicBezTo>
                    <a:pt x="1563" y="401"/>
                    <a:pt x="1593" y="444"/>
                    <a:pt x="1602" y="469"/>
                  </a:cubicBezTo>
                  <a:cubicBezTo>
                    <a:pt x="1607" y="483"/>
                    <a:pt x="1601" y="519"/>
                    <a:pt x="1613" y="528"/>
                  </a:cubicBezTo>
                  <a:cubicBezTo>
                    <a:pt x="1634" y="545"/>
                    <a:pt x="1693" y="523"/>
                    <a:pt x="1720" y="528"/>
                  </a:cubicBezTo>
                  <a:cubicBezTo>
                    <a:pt x="1733" y="531"/>
                    <a:pt x="1756" y="548"/>
                    <a:pt x="1769" y="547"/>
                  </a:cubicBezTo>
                  <a:cubicBezTo>
                    <a:pt x="1807" y="543"/>
                    <a:pt x="1873" y="492"/>
                    <a:pt x="1897" y="463"/>
                  </a:cubicBezTo>
                  <a:cubicBezTo>
                    <a:pt x="1913" y="445"/>
                    <a:pt x="1923" y="397"/>
                    <a:pt x="1936" y="377"/>
                  </a:cubicBezTo>
                  <a:cubicBezTo>
                    <a:pt x="1942" y="367"/>
                    <a:pt x="1957" y="344"/>
                    <a:pt x="1969" y="342"/>
                  </a:cubicBezTo>
                  <a:cubicBezTo>
                    <a:pt x="1978" y="340"/>
                    <a:pt x="1997" y="352"/>
                    <a:pt x="2004" y="358"/>
                  </a:cubicBezTo>
                  <a:cubicBezTo>
                    <a:pt x="2023" y="374"/>
                    <a:pt x="2048" y="418"/>
                    <a:pt x="2062" y="439"/>
                  </a:cubicBezTo>
                  <a:cubicBezTo>
                    <a:pt x="2073" y="457"/>
                    <a:pt x="2088" y="499"/>
                    <a:pt x="2103" y="515"/>
                  </a:cubicBezTo>
                  <a:cubicBezTo>
                    <a:pt x="2116" y="530"/>
                    <a:pt x="2150" y="560"/>
                    <a:pt x="2171" y="561"/>
                  </a:cubicBezTo>
                  <a:cubicBezTo>
                    <a:pt x="2191" y="561"/>
                    <a:pt x="2221" y="526"/>
                    <a:pt x="2239" y="517"/>
                  </a:cubicBezTo>
                  <a:cubicBezTo>
                    <a:pt x="2259" y="508"/>
                    <a:pt x="2304" y="502"/>
                    <a:pt x="2324" y="493"/>
                  </a:cubicBezTo>
                  <a:cubicBezTo>
                    <a:pt x="2342" y="485"/>
                    <a:pt x="2373" y="456"/>
                    <a:pt x="2392" y="453"/>
                  </a:cubicBezTo>
                  <a:cubicBezTo>
                    <a:pt x="2415" y="449"/>
                    <a:pt x="2459" y="463"/>
                    <a:pt x="2480" y="472"/>
                  </a:cubicBezTo>
                  <a:cubicBezTo>
                    <a:pt x="2496" y="478"/>
                    <a:pt x="2573" y="533"/>
                    <a:pt x="2608" y="55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8" name="Freeform 21"/>
            <p:cNvSpPr/>
            <p:nvPr/>
          </p:nvSpPr>
          <p:spPr bwMode="auto">
            <a:xfrm>
              <a:off x="6478680" y="4992292"/>
              <a:ext cx="21918" cy="20419"/>
            </a:xfrm>
            <a:custGeom>
              <a:avLst/>
              <a:gdLst>
                <a:gd name="T0" fmla="*/ 27 w 89"/>
                <a:gd name="T1" fmla="*/ 3 h 107"/>
                <a:gd name="T2" fmla="*/ 3 w 89"/>
                <a:gd name="T3" fmla="*/ 28 h 107"/>
                <a:gd name="T4" fmla="*/ 3 w 89"/>
                <a:gd name="T5" fmla="*/ 65 h 107"/>
                <a:gd name="T6" fmla="*/ 20 w 89"/>
                <a:gd name="T7" fmla="*/ 102 h 107"/>
                <a:gd name="T8" fmla="*/ 62 w 89"/>
                <a:gd name="T9" fmla="*/ 102 h 107"/>
                <a:gd name="T10" fmla="*/ 87 w 89"/>
                <a:gd name="T11" fmla="*/ 67 h 107"/>
                <a:gd name="T12" fmla="*/ 72 w 89"/>
                <a:gd name="T13" fmla="*/ 16 h 107"/>
                <a:gd name="T14" fmla="*/ 27 w 89"/>
                <a:gd name="T15" fmla="*/ 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7">
                  <a:moveTo>
                    <a:pt x="27" y="3"/>
                  </a:moveTo>
                  <a:cubicBezTo>
                    <a:pt x="19" y="5"/>
                    <a:pt x="6" y="20"/>
                    <a:pt x="3" y="28"/>
                  </a:cubicBezTo>
                  <a:cubicBezTo>
                    <a:pt x="0" y="37"/>
                    <a:pt x="1" y="56"/>
                    <a:pt x="3" y="65"/>
                  </a:cubicBezTo>
                  <a:cubicBezTo>
                    <a:pt x="5" y="75"/>
                    <a:pt x="12" y="96"/>
                    <a:pt x="20" y="102"/>
                  </a:cubicBezTo>
                  <a:cubicBezTo>
                    <a:pt x="29" y="107"/>
                    <a:pt x="53" y="107"/>
                    <a:pt x="62" y="102"/>
                  </a:cubicBezTo>
                  <a:cubicBezTo>
                    <a:pt x="71" y="97"/>
                    <a:pt x="85" y="78"/>
                    <a:pt x="87" y="67"/>
                  </a:cubicBezTo>
                  <a:cubicBezTo>
                    <a:pt x="89" y="54"/>
                    <a:pt x="81" y="25"/>
                    <a:pt x="72" y="16"/>
                  </a:cubicBezTo>
                  <a:cubicBezTo>
                    <a:pt x="63" y="8"/>
                    <a:pt x="38" y="0"/>
                    <a:pt x="27" y="3"/>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9" name="Freeform 22"/>
            <p:cNvSpPr/>
            <p:nvPr/>
          </p:nvSpPr>
          <p:spPr bwMode="auto">
            <a:xfrm>
              <a:off x="6548817" y="4806670"/>
              <a:ext cx="26302" cy="16707"/>
            </a:xfrm>
            <a:custGeom>
              <a:avLst/>
              <a:gdLst>
                <a:gd name="T0" fmla="*/ 81 w 112"/>
                <a:gd name="T1" fmla="*/ 83 h 92"/>
                <a:gd name="T2" fmla="*/ 69 w 112"/>
                <a:gd name="T3" fmla="*/ 58 h 92"/>
                <a:gd name="T4" fmla="*/ 48 w 112"/>
                <a:gd name="T5" fmla="*/ 48 h 92"/>
                <a:gd name="T6" fmla="*/ 5 w 112"/>
                <a:gd name="T7" fmla="*/ 55 h 92"/>
                <a:gd name="T8" fmla="*/ 1 w 112"/>
                <a:gd name="T9" fmla="*/ 30 h 92"/>
                <a:gd name="T10" fmla="*/ 15 w 112"/>
                <a:gd name="T11" fmla="*/ 4 h 92"/>
                <a:gd name="T12" fmla="*/ 48 w 112"/>
                <a:gd name="T13" fmla="*/ 4 h 92"/>
                <a:gd name="T14" fmla="*/ 59 w 112"/>
                <a:gd name="T15" fmla="*/ 18 h 92"/>
                <a:gd name="T16" fmla="*/ 86 w 112"/>
                <a:gd name="T17" fmla="*/ 23 h 92"/>
                <a:gd name="T18" fmla="*/ 105 w 112"/>
                <a:gd name="T19" fmla="*/ 29 h 92"/>
                <a:gd name="T20" fmla="*/ 111 w 112"/>
                <a:gd name="T21" fmla="*/ 47 h 92"/>
                <a:gd name="T22" fmla="*/ 111 w 112"/>
                <a:gd name="T23" fmla="*/ 66 h 92"/>
                <a:gd name="T24" fmla="*/ 104 w 112"/>
                <a:gd name="T25" fmla="*/ 89 h 92"/>
                <a:gd name="T26" fmla="*/ 81 w 112"/>
                <a:gd name="T27"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2">
                  <a:moveTo>
                    <a:pt x="81" y="83"/>
                  </a:moveTo>
                  <a:cubicBezTo>
                    <a:pt x="75" y="79"/>
                    <a:pt x="74" y="63"/>
                    <a:pt x="69" y="58"/>
                  </a:cubicBezTo>
                  <a:cubicBezTo>
                    <a:pt x="65" y="54"/>
                    <a:pt x="54" y="49"/>
                    <a:pt x="48" y="48"/>
                  </a:cubicBezTo>
                  <a:cubicBezTo>
                    <a:pt x="37" y="47"/>
                    <a:pt x="13" y="61"/>
                    <a:pt x="5" y="55"/>
                  </a:cubicBezTo>
                  <a:cubicBezTo>
                    <a:pt x="0" y="51"/>
                    <a:pt x="0" y="36"/>
                    <a:pt x="1" y="30"/>
                  </a:cubicBezTo>
                  <a:cubicBezTo>
                    <a:pt x="3" y="23"/>
                    <a:pt x="8" y="8"/>
                    <a:pt x="15" y="4"/>
                  </a:cubicBezTo>
                  <a:cubicBezTo>
                    <a:pt x="22" y="0"/>
                    <a:pt x="41" y="1"/>
                    <a:pt x="48" y="4"/>
                  </a:cubicBezTo>
                  <a:cubicBezTo>
                    <a:pt x="52" y="6"/>
                    <a:pt x="55" y="16"/>
                    <a:pt x="59" y="18"/>
                  </a:cubicBezTo>
                  <a:cubicBezTo>
                    <a:pt x="65" y="22"/>
                    <a:pt x="80" y="22"/>
                    <a:pt x="86" y="23"/>
                  </a:cubicBezTo>
                  <a:cubicBezTo>
                    <a:pt x="91" y="25"/>
                    <a:pt x="102" y="26"/>
                    <a:pt x="105" y="29"/>
                  </a:cubicBezTo>
                  <a:cubicBezTo>
                    <a:pt x="109" y="33"/>
                    <a:pt x="111" y="43"/>
                    <a:pt x="111" y="47"/>
                  </a:cubicBezTo>
                  <a:cubicBezTo>
                    <a:pt x="112" y="52"/>
                    <a:pt x="112" y="62"/>
                    <a:pt x="111" y="66"/>
                  </a:cubicBezTo>
                  <a:cubicBezTo>
                    <a:pt x="110" y="72"/>
                    <a:pt x="109" y="86"/>
                    <a:pt x="104" y="89"/>
                  </a:cubicBezTo>
                  <a:cubicBezTo>
                    <a:pt x="99" y="92"/>
                    <a:pt x="85" y="87"/>
                    <a:pt x="81" y="83"/>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Freeform 23"/>
            <p:cNvSpPr/>
            <p:nvPr/>
          </p:nvSpPr>
          <p:spPr bwMode="auto">
            <a:xfrm>
              <a:off x="6559776" y="4840082"/>
              <a:ext cx="19727" cy="22275"/>
            </a:xfrm>
            <a:custGeom>
              <a:avLst/>
              <a:gdLst>
                <a:gd name="T0" fmla="*/ 44 w 77"/>
                <a:gd name="T1" fmla="*/ 2 h 117"/>
                <a:gd name="T2" fmla="*/ 11 w 77"/>
                <a:gd name="T3" fmla="*/ 26 h 117"/>
                <a:gd name="T4" fmla="*/ 2 w 77"/>
                <a:gd name="T5" fmla="*/ 60 h 117"/>
                <a:gd name="T6" fmla="*/ 23 w 77"/>
                <a:gd name="T7" fmla="*/ 83 h 117"/>
                <a:gd name="T8" fmla="*/ 37 w 77"/>
                <a:gd name="T9" fmla="*/ 114 h 117"/>
                <a:gd name="T10" fmla="*/ 66 w 77"/>
                <a:gd name="T11" fmla="*/ 100 h 117"/>
                <a:gd name="T12" fmla="*/ 75 w 77"/>
                <a:gd name="T13" fmla="*/ 58 h 117"/>
                <a:gd name="T14" fmla="*/ 58 w 77"/>
                <a:gd name="T15" fmla="*/ 28 h 117"/>
                <a:gd name="T16" fmla="*/ 44 w 77"/>
                <a:gd name="T17"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7">
                  <a:moveTo>
                    <a:pt x="44" y="2"/>
                  </a:moveTo>
                  <a:cubicBezTo>
                    <a:pt x="34" y="0"/>
                    <a:pt x="17" y="17"/>
                    <a:pt x="11" y="26"/>
                  </a:cubicBezTo>
                  <a:cubicBezTo>
                    <a:pt x="6" y="33"/>
                    <a:pt x="0" y="51"/>
                    <a:pt x="2" y="60"/>
                  </a:cubicBezTo>
                  <a:cubicBezTo>
                    <a:pt x="4" y="67"/>
                    <a:pt x="19" y="76"/>
                    <a:pt x="23" y="83"/>
                  </a:cubicBezTo>
                  <a:cubicBezTo>
                    <a:pt x="28" y="90"/>
                    <a:pt x="29" y="111"/>
                    <a:pt x="37" y="114"/>
                  </a:cubicBezTo>
                  <a:cubicBezTo>
                    <a:pt x="45" y="117"/>
                    <a:pt x="61" y="106"/>
                    <a:pt x="66" y="100"/>
                  </a:cubicBezTo>
                  <a:cubicBezTo>
                    <a:pt x="73" y="92"/>
                    <a:pt x="77" y="69"/>
                    <a:pt x="75" y="58"/>
                  </a:cubicBezTo>
                  <a:cubicBezTo>
                    <a:pt x="74" y="50"/>
                    <a:pt x="62" y="36"/>
                    <a:pt x="58" y="28"/>
                  </a:cubicBezTo>
                  <a:cubicBezTo>
                    <a:pt x="54" y="22"/>
                    <a:pt x="51" y="4"/>
                    <a:pt x="44" y="2"/>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1" name="Freeform 24"/>
            <p:cNvSpPr/>
            <p:nvPr/>
          </p:nvSpPr>
          <p:spPr bwMode="auto">
            <a:xfrm>
              <a:off x="6022784" y="4530093"/>
              <a:ext cx="580829" cy="516030"/>
            </a:xfrm>
            <a:custGeom>
              <a:avLst/>
              <a:gdLst>
                <a:gd name="T0" fmla="*/ 191 w 2488"/>
                <a:gd name="T1" fmla="*/ 1261 h 2609"/>
                <a:gd name="T2" fmla="*/ 411 w 2488"/>
                <a:gd name="T3" fmla="*/ 940 h 2609"/>
                <a:gd name="T4" fmla="*/ 376 w 2488"/>
                <a:gd name="T5" fmla="*/ 658 h 2609"/>
                <a:gd name="T6" fmla="*/ 647 w 2488"/>
                <a:gd name="T7" fmla="*/ 555 h 2609"/>
                <a:gd name="T8" fmla="*/ 642 w 2488"/>
                <a:gd name="T9" fmla="*/ 379 h 2609"/>
                <a:gd name="T10" fmla="*/ 787 w 2488"/>
                <a:gd name="T11" fmla="*/ 52 h 2609"/>
                <a:gd name="T12" fmla="*/ 1104 w 2488"/>
                <a:gd name="T13" fmla="*/ 125 h 2609"/>
                <a:gd name="T14" fmla="*/ 1271 w 2488"/>
                <a:gd name="T15" fmla="*/ 109 h 2609"/>
                <a:gd name="T16" fmla="*/ 1418 w 2488"/>
                <a:gd name="T17" fmla="*/ 17 h 2609"/>
                <a:gd name="T18" fmla="*/ 1659 w 2488"/>
                <a:gd name="T19" fmla="*/ 128 h 2609"/>
                <a:gd name="T20" fmla="*/ 1551 w 2488"/>
                <a:gd name="T21" fmla="*/ 421 h 2609"/>
                <a:gd name="T22" fmla="*/ 1305 w 2488"/>
                <a:gd name="T23" fmla="*/ 455 h 2609"/>
                <a:gd name="T24" fmla="*/ 1427 w 2488"/>
                <a:gd name="T25" fmla="*/ 637 h 2609"/>
                <a:gd name="T26" fmla="*/ 1736 w 2488"/>
                <a:gd name="T27" fmla="*/ 465 h 2609"/>
                <a:gd name="T28" fmla="*/ 2081 w 2488"/>
                <a:gd name="T29" fmla="*/ 601 h 2609"/>
                <a:gd name="T30" fmla="*/ 2241 w 2488"/>
                <a:gd name="T31" fmla="*/ 511 h 2609"/>
                <a:gd name="T32" fmla="*/ 2469 w 2488"/>
                <a:gd name="T33" fmla="*/ 594 h 2609"/>
                <a:gd name="T34" fmla="*/ 2392 w 2488"/>
                <a:gd name="T35" fmla="*/ 754 h 2609"/>
                <a:gd name="T36" fmla="*/ 2273 w 2488"/>
                <a:gd name="T37" fmla="*/ 734 h 2609"/>
                <a:gd name="T38" fmla="*/ 2116 w 2488"/>
                <a:gd name="T39" fmla="*/ 880 h 2609"/>
                <a:gd name="T40" fmla="*/ 1975 w 2488"/>
                <a:gd name="T41" fmla="*/ 997 h 2609"/>
                <a:gd name="T42" fmla="*/ 2185 w 2488"/>
                <a:gd name="T43" fmla="*/ 880 h 2609"/>
                <a:gd name="T44" fmla="*/ 2286 w 2488"/>
                <a:gd name="T45" fmla="*/ 1020 h 2609"/>
                <a:gd name="T46" fmla="*/ 2310 w 2488"/>
                <a:gd name="T47" fmla="*/ 1220 h 2609"/>
                <a:gd name="T48" fmla="*/ 2200 w 2488"/>
                <a:gd name="T49" fmla="*/ 1159 h 2609"/>
                <a:gd name="T50" fmla="*/ 2132 w 2488"/>
                <a:gd name="T51" fmla="*/ 1123 h 2609"/>
                <a:gd name="T52" fmla="*/ 2023 w 2488"/>
                <a:gd name="T53" fmla="*/ 1152 h 2609"/>
                <a:gd name="T54" fmla="*/ 2096 w 2488"/>
                <a:gd name="T55" fmla="*/ 1258 h 2609"/>
                <a:gd name="T56" fmla="*/ 2128 w 2488"/>
                <a:gd name="T57" fmla="*/ 1483 h 2609"/>
                <a:gd name="T58" fmla="*/ 2014 w 2488"/>
                <a:gd name="T59" fmla="*/ 1548 h 2609"/>
                <a:gd name="T60" fmla="*/ 2144 w 2488"/>
                <a:gd name="T61" fmla="*/ 1676 h 2609"/>
                <a:gd name="T62" fmla="*/ 2172 w 2488"/>
                <a:gd name="T63" fmla="*/ 1823 h 2609"/>
                <a:gd name="T64" fmla="*/ 2071 w 2488"/>
                <a:gd name="T65" fmla="*/ 1904 h 2609"/>
                <a:gd name="T66" fmla="*/ 2008 w 2488"/>
                <a:gd name="T67" fmla="*/ 2064 h 2609"/>
                <a:gd name="T68" fmla="*/ 1944 w 2488"/>
                <a:gd name="T69" fmla="*/ 1979 h 2609"/>
                <a:gd name="T70" fmla="*/ 1977 w 2488"/>
                <a:gd name="T71" fmla="*/ 1838 h 2609"/>
                <a:gd name="T72" fmla="*/ 1848 w 2488"/>
                <a:gd name="T73" fmla="*/ 1816 h 2609"/>
                <a:gd name="T74" fmla="*/ 1891 w 2488"/>
                <a:gd name="T75" fmla="*/ 1938 h 2609"/>
                <a:gd name="T76" fmla="*/ 1772 w 2488"/>
                <a:gd name="T77" fmla="*/ 2102 h 2609"/>
                <a:gd name="T78" fmla="*/ 1702 w 2488"/>
                <a:gd name="T79" fmla="*/ 2351 h 2609"/>
                <a:gd name="T80" fmla="*/ 1695 w 2488"/>
                <a:gd name="T81" fmla="*/ 2498 h 2609"/>
                <a:gd name="T82" fmla="*/ 1539 w 2488"/>
                <a:gd name="T83" fmla="*/ 2520 h 2609"/>
                <a:gd name="T84" fmla="*/ 1230 w 2488"/>
                <a:gd name="T85" fmla="*/ 2609 h 2609"/>
                <a:gd name="T86" fmla="*/ 1028 w 2488"/>
                <a:gd name="T87" fmla="*/ 2390 h 2609"/>
                <a:gd name="T88" fmla="*/ 779 w 2488"/>
                <a:gd name="T89" fmla="*/ 2576 h 2609"/>
                <a:gd name="T90" fmla="*/ 571 w 2488"/>
                <a:gd name="T91" fmla="*/ 2306 h 2609"/>
                <a:gd name="T92" fmla="*/ 451 w 2488"/>
                <a:gd name="T93" fmla="*/ 2055 h 2609"/>
                <a:gd name="T94" fmla="*/ 287 w 2488"/>
                <a:gd name="T95" fmla="*/ 1795 h 2609"/>
                <a:gd name="T96" fmla="*/ 1 w 2488"/>
                <a:gd name="T97" fmla="*/ 1474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8" h="2609">
                  <a:moveTo>
                    <a:pt x="43" y="1366"/>
                  </a:moveTo>
                  <a:cubicBezTo>
                    <a:pt x="52" y="1353"/>
                    <a:pt x="61" y="1341"/>
                    <a:pt x="67" y="1333"/>
                  </a:cubicBezTo>
                  <a:cubicBezTo>
                    <a:pt x="80" y="1316"/>
                    <a:pt x="106" y="1282"/>
                    <a:pt x="125" y="1272"/>
                  </a:cubicBezTo>
                  <a:cubicBezTo>
                    <a:pt x="140" y="1264"/>
                    <a:pt x="177" y="1269"/>
                    <a:pt x="191" y="1261"/>
                  </a:cubicBezTo>
                  <a:cubicBezTo>
                    <a:pt x="211" y="1248"/>
                    <a:pt x="230" y="1202"/>
                    <a:pt x="245" y="1184"/>
                  </a:cubicBezTo>
                  <a:cubicBezTo>
                    <a:pt x="267" y="1156"/>
                    <a:pt x="327" y="1110"/>
                    <a:pt x="342" y="1077"/>
                  </a:cubicBezTo>
                  <a:cubicBezTo>
                    <a:pt x="351" y="1054"/>
                    <a:pt x="336" y="999"/>
                    <a:pt x="349" y="978"/>
                  </a:cubicBezTo>
                  <a:cubicBezTo>
                    <a:pt x="359" y="963"/>
                    <a:pt x="403" y="956"/>
                    <a:pt x="411" y="940"/>
                  </a:cubicBezTo>
                  <a:cubicBezTo>
                    <a:pt x="428" y="906"/>
                    <a:pt x="407" y="824"/>
                    <a:pt x="396" y="787"/>
                  </a:cubicBezTo>
                  <a:cubicBezTo>
                    <a:pt x="393" y="779"/>
                    <a:pt x="382" y="765"/>
                    <a:pt x="380" y="757"/>
                  </a:cubicBezTo>
                  <a:cubicBezTo>
                    <a:pt x="378" y="744"/>
                    <a:pt x="388" y="720"/>
                    <a:pt x="388" y="707"/>
                  </a:cubicBezTo>
                  <a:cubicBezTo>
                    <a:pt x="388" y="695"/>
                    <a:pt x="373" y="670"/>
                    <a:pt x="376" y="658"/>
                  </a:cubicBezTo>
                  <a:cubicBezTo>
                    <a:pt x="379" y="647"/>
                    <a:pt x="397" y="631"/>
                    <a:pt x="407" y="627"/>
                  </a:cubicBezTo>
                  <a:cubicBezTo>
                    <a:pt x="439" y="616"/>
                    <a:pt x="510" y="645"/>
                    <a:pt x="543" y="638"/>
                  </a:cubicBezTo>
                  <a:cubicBezTo>
                    <a:pt x="561" y="635"/>
                    <a:pt x="595" y="615"/>
                    <a:pt x="609" y="603"/>
                  </a:cubicBezTo>
                  <a:cubicBezTo>
                    <a:pt x="621" y="593"/>
                    <a:pt x="645" y="570"/>
                    <a:pt x="647" y="555"/>
                  </a:cubicBezTo>
                  <a:cubicBezTo>
                    <a:pt x="649" y="539"/>
                    <a:pt x="631" y="508"/>
                    <a:pt x="620" y="495"/>
                  </a:cubicBezTo>
                  <a:cubicBezTo>
                    <a:pt x="611" y="485"/>
                    <a:pt x="580" y="478"/>
                    <a:pt x="573" y="466"/>
                  </a:cubicBezTo>
                  <a:cubicBezTo>
                    <a:pt x="569" y="458"/>
                    <a:pt x="569" y="439"/>
                    <a:pt x="573" y="431"/>
                  </a:cubicBezTo>
                  <a:cubicBezTo>
                    <a:pt x="583" y="412"/>
                    <a:pt x="628" y="396"/>
                    <a:pt x="642" y="379"/>
                  </a:cubicBezTo>
                  <a:cubicBezTo>
                    <a:pt x="660" y="357"/>
                    <a:pt x="684" y="304"/>
                    <a:pt x="694" y="277"/>
                  </a:cubicBezTo>
                  <a:cubicBezTo>
                    <a:pt x="701" y="257"/>
                    <a:pt x="710" y="215"/>
                    <a:pt x="713" y="193"/>
                  </a:cubicBezTo>
                  <a:cubicBezTo>
                    <a:pt x="717" y="158"/>
                    <a:pt x="716" y="89"/>
                    <a:pt x="716" y="51"/>
                  </a:cubicBezTo>
                  <a:cubicBezTo>
                    <a:pt x="742" y="54"/>
                    <a:pt x="769" y="55"/>
                    <a:pt x="787" y="52"/>
                  </a:cubicBezTo>
                  <a:cubicBezTo>
                    <a:pt x="802" y="50"/>
                    <a:pt x="829" y="30"/>
                    <a:pt x="844" y="25"/>
                  </a:cubicBezTo>
                  <a:cubicBezTo>
                    <a:pt x="868" y="18"/>
                    <a:pt x="919" y="5"/>
                    <a:pt x="943" y="12"/>
                  </a:cubicBezTo>
                  <a:cubicBezTo>
                    <a:pt x="965" y="19"/>
                    <a:pt x="992" y="61"/>
                    <a:pt x="1011" y="74"/>
                  </a:cubicBezTo>
                  <a:cubicBezTo>
                    <a:pt x="1033" y="89"/>
                    <a:pt x="1081" y="112"/>
                    <a:pt x="1104" y="125"/>
                  </a:cubicBezTo>
                  <a:cubicBezTo>
                    <a:pt x="1112" y="130"/>
                    <a:pt x="1125" y="144"/>
                    <a:pt x="1134" y="144"/>
                  </a:cubicBezTo>
                  <a:cubicBezTo>
                    <a:pt x="1145" y="145"/>
                    <a:pt x="1163" y="133"/>
                    <a:pt x="1172" y="128"/>
                  </a:cubicBezTo>
                  <a:cubicBezTo>
                    <a:pt x="1181" y="124"/>
                    <a:pt x="1196" y="112"/>
                    <a:pt x="1205" y="109"/>
                  </a:cubicBezTo>
                  <a:cubicBezTo>
                    <a:pt x="1221" y="105"/>
                    <a:pt x="1257" y="100"/>
                    <a:pt x="1271" y="109"/>
                  </a:cubicBezTo>
                  <a:cubicBezTo>
                    <a:pt x="1282" y="116"/>
                    <a:pt x="1282" y="149"/>
                    <a:pt x="1293" y="158"/>
                  </a:cubicBezTo>
                  <a:cubicBezTo>
                    <a:pt x="1305" y="167"/>
                    <a:pt x="1338" y="175"/>
                    <a:pt x="1353" y="171"/>
                  </a:cubicBezTo>
                  <a:cubicBezTo>
                    <a:pt x="1376" y="165"/>
                    <a:pt x="1410" y="128"/>
                    <a:pt x="1424" y="109"/>
                  </a:cubicBezTo>
                  <a:cubicBezTo>
                    <a:pt x="1435" y="95"/>
                    <a:pt x="1407" y="31"/>
                    <a:pt x="1418" y="17"/>
                  </a:cubicBezTo>
                  <a:cubicBezTo>
                    <a:pt x="1426" y="8"/>
                    <a:pt x="1445" y="4"/>
                    <a:pt x="1464" y="0"/>
                  </a:cubicBezTo>
                  <a:cubicBezTo>
                    <a:pt x="1479" y="12"/>
                    <a:pt x="1511" y="23"/>
                    <a:pt x="1519" y="33"/>
                  </a:cubicBezTo>
                  <a:cubicBezTo>
                    <a:pt x="1531" y="48"/>
                    <a:pt x="1528" y="91"/>
                    <a:pt x="1541" y="103"/>
                  </a:cubicBezTo>
                  <a:cubicBezTo>
                    <a:pt x="1564" y="123"/>
                    <a:pt x="1633" y="112"/>
                    <a:pt x="1659" y="128"/>
                  </a:cubicBezTo>
                  <a:cubicBezTo>
                    <a:pt x="1677" y="139"/>
                    <a:pt x="1715" y="170"/>
                    <a:pt x="1723" y="194"/>
                  </a:cubicBezTo>
                  <a:cubicBezTo>
                    <a:pt x="1705" y="207"/>
                    <a:pt x="1674" y="232"/>
                    <a:pt x="1658" y="246"/>
                  </a:cubicBezTo>
                  <a:cubicBezTo>
                    <a:pt x="1640" y="262"/>
                    <a:pt x="1601" y="294"/>
                    <a:pt x="1587" y="315"/>
                  </a:cubicBezTo>
                  <a:cubicBezTo>
                    <a:pt x="1572" y="339"/>
                    <a:pt x="1565" y="396"/>
                    <a:pt x="1551" y="421"/>
                  </a:cubicBezTo>
                  <a:cubicBezTo>
                    <a:pt x="1544" y="433"/>
                    <a:pt x="1527" y="458"/>
                    <a:pt x="1515" y="465"/>
                  </a:cubicBezTo>
                  <a:cubicBezTo>
                    <a:pt x="1497" y="475"/>
                    <a:pt x="1455" y="477"/>
                    <a:pt x="1435" y="475"/>
                  </a:cubicBezTo>
                  <a:cubicBezTo>
                    <a:pt x="1419" y="474"/>
                    <a:pt x="1390" y="458"/>
                    <a:pt x="1374" y="455"/>
                  </a:cubicBezTo>
                  <a:cubicBezTo>
                    <a:pt x="1357" y="453"/>
                    <a:pt x="1322" y="451"/>
                    <a:pt x="1305" y="455"/>
                  </a:cubicBezTo>
                  <a:cubicBezTo>
                    <a:pt x="1290" y="459"/>
                    <a:pt x="1250" y="470"/>
                    <a:pt x="1250" y="485"/>
                  </a:cubicBezTo>
                  <a:cubicBezTo>
                    <a:pt x="1251" y="501"/>
                    <a:pt x="1295" y="501"/>
                    <a:pt x="1307" y="511"/>
                  </a:cubicBezTo>
                  <a:cubicBezTo>
                    <a:pt x="1319" y="522"/>
                    <a:pt x="1332" y="554"/>
                    <a:pt x="1343" y="566"/>
                  </a:cubicBezTo>
                  <a:cubicBezTo>
                    <a:pt x="1361" y="587"/>
                    <a:pt x="1402" y="626"/>
                    <a:pt x="1427" y="637"/>
                  </a:cubicBezTo>
                  <a:cubicBezTo>
                    <a:pt x="1439" y="642"/>
                    <a:pt x="1468" y="647"/>
                    <a:pt x="1480" y="642"/>
                  </a:cubicBezTo>
                  <a:cubicBezTo>
                    <a:pt x="1498" y="635"/>
                    <a:pt x="1519" y="597"/>
                    <a:pt x="1533" y="584"/>
                  </a:cubicBezTo>
                  <a:cubicBezTo>
                    <a:pt x="1554" y="565"/>
                    <a:pt x="1597" y="528"/>
                    <a:pt x="1622" y="513"/>
                  </a:cubicBezTo>
                  <a:cubicBezTo>
                    <a:pt x="1649" y="497"/>
                    <a:pt x="1706" y="471"/>
                    <a:pt x="1736" y="465"/>
                  </a:cubicBezTo>
                  <a:cubicBezTo>
                    <a:pt x="1759" y="460"/>
                    <a:pt x="1809" y="457"/>
                    <a:pt x="1832" y="465"/>
                  </a:cubicBezTo>
                  <a:cubicBezTo>
                    <a:pt x="1871" y="479"/>
                    <a:pt x="1931" y="541"/>
                    <a:pt x="1959" y="571"/>
                  </a:cubicBezTo>
                  <a:cubicBezTo>
                    <a:pt x="1970" y="583"/>
                    <a:pt x="1982" y="617"/>
                    <a:pt x="1997" y="622"/>
                  </a:cubicBezTo>
                  <a:cubicBezTo>
                    <a:pt x="2017" y="629"/>
                    <a:pt x="2064" y="614"/>
                    <a:pt x="2081" y="601"/>
                  </a:cubicBezTo>
                  <a:cubicBezTo>
                    <a:pt x="2091" y="593"/>
                    <a:pt x="2094" y="559"/>
                    <a:pt x="2106" y="556"/>
                  </a:cubicBezTo>
                  <a:cubicBezTo>
                    <a:pt x="2134" y="549"/>
                    <a:pt x="2177" y="623"/>
                    <a:pt x="2205" y="617"/>
                  </a:cubicBezTo>
                  <a:cubicBezTo>
                    <a:pt x="2219" y="614"/>
                    <a:pt x="2233" y="584"/>
                    <a:pt x="2238" y="571"/>
                  </a:cubicBezTo>
                  <a:cubicBezTo>
                    <a:pt x="2243" y="557"/>
                    <a:pt x="2231" y="522"/>
                    <a:pt x="2241" y="511"/>
                  </a:cubicBezTo>
                  <a:cubicBezTo>
                    <a:pt x="2253" y="499"/>
                    <a:pt x="2291" y="500"/>
                    <a:pt x="2307" y="502"/>
                  </a:cubicBezTo>
                  <a:cubicBezTo>
                    <a:pt x="2324" y="503"/>
                    <a:pt x="2358" y="512"/>
                    <a:pt x="2370" y="523"/>
                  </a:cubicBezTo>
                  <a:cubicBezTo>
                    <a:pt x="2383" y="534"/>
                    <a:pt x="2387" y="573"/>
                    <a:pt x="2400" y="582"/>
                  </a:cubicBezTo>
                  <a:cubicBezTo>
                    <a:pt x="2414" y="593"/>
                    <a:pt x="2456" y="583"/>
                    <a:pt x="2469" y="594"/>
                  </a:cubicBezTo>
                  <a:cubicBezTo>
                    <a:pt x="2479" y="602"/>
                    <a:pt x="2486" y="627"/>
                    <a:pt x="2487" y="639"/>
                  </a:cubicBezTo>
                  <a:cubicBezTo>
                    <a:pt x="2488" y="649"/>
                    <a:pt x="2486" y="672"/>
                    <a:pt x="2479" y="680"/>
                  </a:cubicBezTo>
                  <a:cubicBezTo>
                    <a:pt x="2467" y="695"/>
                    <a:pt x="2420" y="694"/>
                    <a:pt x="2407" y="708"/>
                  </a:cubicBezTo>
                  <a:cubicBezTo>
                    <a:pt x="2398" y="717"/>
                    <a:pt x="2396" y="743"/>
                    <a:pt x="2392" y="754"/>
                  </a:cubicBezTo>
                  <a:cubicBezTo>
                    <a:pt x="2387" y="767"/>
                    <a:pt x="2381" y="799"/>
                    <a:pt x="2369" y="804"/>
                  </a:cubicBezTo>
                  <a:cubicBezTo>
                    <a:pt x="2359" y="808"/>
                    <a:pt x="2338" y="797"/>
                    <a:pt x="2331" y="791"/>
                  </a:cubicBezTo>
                  <a:cubicBezTo>
                    <a:pt x="2323" y="784"/>
                    <a:pt x="2318" y="762"/>
                    <a:pt x="2310" y="754"/>
                  </a:cubicBezTo>
                  <a:cubicBezTo>
                    <a:pt x="2303" y="747"/>
                    <a:pt x="2283" y="735"/>
                    <a:pt x="2273" y="734"/>
                  </a:cubicBezTo>
                  <a:cubicBezTo>
                    <a:pt x="2261" y="734"/>
                    <a:pt x="2240" y="744"/>
                    <a:pt x="2230" y="749"/>
                  </a:cubicBezTo>
                  <a:cubicBezTo>
                    <a:pt x="2217" y="755"/>
                    <a:pt x="2192" y="769"/>
                    <a:pt x="2182" y="779"/>
                  </a:cubicBezTo>
                  <a:cubicBezTo>
                    <a:pt x="2171" y="789"/>
                    <a:pt x="2156" y="816"/>
                    <a:pt x="2147" y="829"/>
                  </a:cubicBezTo>
                  <a:cubicBezTo>
                    <a:pt x="2139" y="841"/>
                    <a:pt x="2127" y="869"/>
                    <a:pt x="2116" y="880"/>
                  </a:cubicBezTo>
                  <a:cubicBezTo>
                    <a:pt x="2106" y="889"/>
                    <a:pt x="2081" y="902"/>
                    <a:pt x="2068" y="908"/>
                  </a:cubicBezTo>
                  <a:cubicBezTo>
                    <a:pt x="2057" y="913"/>
                    <a:pt x="2031" y="917"/>
                    <a:pt x="2022" y="924"/>
                  </a:cubicBezTo>
                  <a:cubicBezTo>
                    <a:pt x="2012" y="932"/>
                    <a:pt x="2003" y="956"/>
                    <a:pt x="1997" y="966"/>
                  </a:cubicBezTo>
                  <a:cubicBezTo>
                    <a:pt x="1992" y="974"/>
                    <a:pt x="1972" y="988"/>
                    <a:pt x="1975" y="997"/>
                  </a:cubicBezTo>
                  <a:cubicBezTo>
                    <a:pt x="1979" y="1006"/>
                    <a:pt x="2005" y="1005"/>
                    <a:pt x="2015" y="1004"/>
                  </a:cubicBezTo>
                  <a:cubicBezTo>
                    <a:pt x="2031" y="1002"/>
                    <a:pt x="2062" y="987"/>
                    <a:pt x="2076" y="979"/>
                  </a:cubicBezTo>
                  <a:cubicBezTo>
                    <a:pt x="2093" y="969"/>
                    <a:pt x="2122" y="945"/>
                    <a:pt x="2136" y="933"/>
                  </a:cubicBezTo>
                  <a:cubicBezTo>
                    <a:pt x="2149" y="920"/>
                    <a:pt x="2168" y="885"/>
                    <a:pt x="2185" y="880"/>
                  </a:cubicBezTo>
                  <a:cubicBezTo>
                    <a:pt x="2202" y="874"/>
                    <a:pt x="2240" y="883"/>
                    <a:pt x="2255" y="893"/>
                  </a:cubicBezTo>
                  <a:cubicBezTo>
                    <a:pt x="2261" y="897"/>
                    <a:pt x="2268" y="910"/>
                    <a:pt x="2271" y="916"/>
                  </a:cubicBezTo>
                  <a:cubicBezTo>
                    <a:pt x="2278" y="931"/>
                    <a:pt x="2284" y="963"/>
                    <a:pt x="2286" y="979"/>
                  </a:cubicBezTo>
                  <a:cubicBezTo>
                    <a:pt x="2287" y="989"/>
                    <a:pt x="2285" y="1010"/>
                    <a:pt x="2286" y="1020"/>
                  </a:cubicBezTo>
                  <a:cubicBezTo>
                    <a:pt x="2287" y="1036"/>
                    <a:pt x="2291" y="1069"/>
                    <a:pt x="2296" y="1085"/>
                  </a:cubicBezTo>
                  <a:cubicBezTo>
                    <a:pt x="2298" y="1093"/>
                    <a:pt x="2310" y="1109"/>
                    <a:pt x="2310" y="1118"/>
                  </a:cubicBezTo>
                  <a:cubicBezTo>
                    <a:pt x="2312" y="1133"/>
                    <a:pt x="2295" y="1162"/>
                    <a:pt x="2296" y="1177"/>
                  </a:cubicBezTo>
                  <a:cubicBezTo>
                    <a:pt x="2296" y="1188"/>
                    <a:pt x="2318" y="1212"/>
                    <a:pt x="2310" y="1220"/>
                  </a:cubicBezTo>
                  <a:cubicBezTo>
                    <a:pt x="2303" y="1228"/>
                    <a:pt x="2276" y="1216"/>
                    <a:pt x="2266" y="1210"/>
                  </a:cubicBezTo>
                  <a:cubicBezTo>
                    <a:pt x="2259" y="1206"/>
                    <a:pt x="2252" y="1188"/>
                    <a:pt x="2245" y="1185"/>
                  </a:cubicBezTo>
                  <a:cubicBezTo>
                    <a:pt x="2239" y="1183"/>
                    <a:pt x="2227" y="1191"/>
                    <a:pt x="2222" y="1189"/>
                  </a:cubicBezTo>
                  <a:cubicBezTo>
                    <a:pt x="2213" y="1185"/>
                    <a:pt x="2201" y="1168"/>
                    <a:pt x="2200" y="1159"/>
                  </a:cubicBezTo>
                  <a:cubicBezTo>
                    <a:pt x="2199" y="1148"/>
                    <a:pt x="2220" y="1132"/>
                    <a:pt x="2222" y="1121"/>
                  </a:cubicBezTo>
                  <a:cubicBezTo>
                    <a:pt x="2222" y="1114"/>
                    <a:pt x="2221" y="1097"/>
                    <a:pt x="2215" y="1095"/>
                  </a:cubicBezTo>
                  <a:cubicBezTo>
                    <a:pt x="2206" y="1091"/>
                    <a:pt x="2190" y="1107"/>
                    <a:pt x="2182" y="1110"/>
                  </a:cubicBezTo>
                  <a:cubicBezTo>
                    <a:pt x="2170" y="1114"/>
                    <a:pt x="2141" y="1115"/>
                    <a:pt x="2132" y="1123"/>
                  </a:cubicBezTo>
                  <a:cubicBezTo>
                    <a:pt x="2126" y="1128"/>
                    <a:pt x="2127" y="1145"/>
                    <a:pt x="2122" y="1149"/>
                  </a:cubicBezTo>
                  <a:cubicBezTo>
                    <a:pt x="2115" y="1154"/>
                    <a:pt x="2098" y="1153"/>
                    <a:pt x="2091" y="1149"/>
                  </a:cubicBezTo>
                  <a:cubicBezTo>
                    <a:pt x="2078" y="1144"/>
                    <a:pt x="2068" y="1109"/>
                    <a:pt x="2055" y="1110"/>
                  </a:cubicBezTo>
                  <a:cubicBezTo>
                    <a:pt x="2041" y="1110"/>
                    <a:pt x="2027" y="1139"/>
                    <a:pt x="2023" y="1152"/>
                  </a:cubicBezTo>
                  <a:cubicBezTo>
                    <a:pt x="2019" y="1162"/>
                    <a:pt x="2016" y="1185"/>
                    <a:pt x="2020" y="1195"/>
                  </a:cubicBezTo>
                  <a:cubicBezTo>
                    <a:pt x="2022" y="1200"/>
                    <a:pt x="2032" y="1207"/>
                    <a:pt x="2037" y="1210"/>
                  </a:cubicBezTo>
                  <a:cubicBezTo>
                    <a:pt x="2048" y="1216"/>
                    <a:pt x="2076" y="1214"/>
                    <a:pt x="2084" y="1222"/>
                  </a:cubicBezTo>
                  <a:cubicBezTo>
                    <a:pt x="2091" y="1229"/>
                    <a:pt x="2091" y="1250"/>
                    <a:pt x="2096" y="1258"/>
                  </a:cubicBezTo>
                  <a:cubicBezTo>
                    <a:pt x="2102" y="1268"/>
                    <a:pt x="2121" y="1282"/>
                    <a:pt x="2129" y="1291"/>
                  </a:cubicBezTo>
                  <a:cubicBezTo>
                    <a:pt x="2138" y="1301"/>
                    <a:pt x="2159" y="1320"/>
                    <a:pt x="2164" y="1333"/>
                  </a:cubicBezTo>
                  <a:cubicBezTo>
                    <a:pt x="2170" y="1352"/>
                    <a:pt x="2165" y="1395"/>
                    <a:pt x="2160" y="1415"/>
                  </a:cubicBezTo>
                  <a:cubicBezTo>
                    <a:pt x="2155" y="1433"/>
                    <a:pt x="2141" y="1469"/>
                    <a:pt x="2128" y="1483"/>
                  </a:cubicBezTo>
                  <a:cubicBezTo>
                    <a:pt x="2118" y="1493"/>
                    <a:pt x="2092" y="1507"/>
                    <a:pt x="2078" y="1509"/>
                  </a:cubicBezTo>
                  <a:cubicBezTo>
                    <a:pt x="2064" y="1510"/>
                    <a:pt x="2036" y="1491"/>
                    <a:pt x="2023" y="1495"/>
                  </a:cubicBezTo>
                  <a:cubicBezTo>
                    <a:pt x="2011" y="1498"/>
                    <a:pt x="1987" y="1519"/>
                    <a:pt x="1988" y="1531"/>
                  </a:cubicBezTo>
                  <a:cubicBezTo>
                    <a:pt x="1989" y="1539"/>
                    <a:pt x="2007" y="1545"/>
                    <a:pt x="2014" y="1548"/>
                  </a:cubicBezTo>
                  <a:cubicBezTo>
                    <a:pt x="2024" y="1553"/>
                    <a:pt x="2047" y="1560"/>
                    <a:pt x="2058" y="1563"/>
                  </a:cubicBezTo>
                  <a:cubicBezTo>
                    <a:pt x="2068" y="1566"/>
                    <a:pt x="2090" y="1566"/>
                    <a:pt x="2098" y="1572"/>
                  </a:cubicBezTo>
                  <a:cubicBezTo>
                    <a:pt x="2110" y="1581"/>
                    <a:pt x="2122" y="1610"/>
                    <a:pt x="2128" y="1624"/>
                  </a:cubicBezTo>
                  <a:cubicBezTo>
                    <a:pt x="2133" y="1636"/>
                    <a:pt x="2136" y="1665"/>
                    <a:pt x="2144" y="1676"/>
                  </a:cubicBezTo>
                  <a:cubicBezTo>
                    <a:pt x="2152" y="1688"/>
                    <a:pt x="2179" y="1701"/>
                    <a:pt x="2189" y="1712"/>
                  </a:cubicBezTo>
                  <a:cubicBezTo>
                    <a:pt x="2196" y="1721"/>
                    <a:pt x="2211" y="1740"/>
                    <a:pt x="2215" y="1751"/>
                  </a:cubicBezTo>
                  <a:cubicBezTo>
                    <a:pt x="2218" y="1762"/>
                    <a:pt x="2220" y="1787"/>
                    <a:pt x="2215" y="1797"/>
                  </a:cubicBezTo>
                  <a:cubicBezTo>
                    <a:pt x="2208" y="1808"/>
                    <a:pt x="2183" y="1817"/>
                    <a:pt x="2172" y="1823"/>
                  </a:cubicBezTo>
                  <a:cubicBezTo>
                    <a:pt x="2162" y="1829"/>
                    <a:pt x="2140" y="1850"/>
                    <a:pt x="2128" y="1846"/>
                  </a:cubicBezTo>
                  <a:cubicBezTo>
                    <a:pt x="2121" y="1843"/>
                    <a:pt x="2123" y="1819"/>
                    <a:pt x="2115" y="1817"/>
                  </a:cubicBezTo>
                  <a:cubicBezTo>
                    <a:pt x="2103" y="1815"/>
                    <a:pt x="2086" y="1841"/>
                    <a:pt x="2081" y="1852"/>
                  </a:cubicBezTo>
                  <a:cubicBezTo>
                    <a:pt x="2075" y="1863"/>
                    <a:pt x="2071" y="1891"/>
                    <a:pt x="2071" y="1904"/>
                  </a:cubicBezTo>
                  <a:cubicBezTo>
                    <a:pt x="2071" y="1916"/>
                    <a:pt x="2080" y="1938"/>
                    <a:pt x="2081" y="1950"/>
                  </a:cubicBezTo>
                  <a:cubicBezTo>
                    <a:pt x="2081" y="1962"/>
                    <a:pt x="2077" y="1987"/>
                    <a:pt x="2073" y="1999"/>
                  </a:cubicBezTo>
                  <a:cubicBezTo>
                    <a:pt x="2071" y="2009"/>
                    <a:pt x="2064" y="2029"/>
                    <a:pt x="2057" y="2036"/>
                  </a:cubicBezTo>
                  <a:cubicBezTo>
                    <a:pt x="2048" y="2047"/>
                    <a:pt x="2021" y="2060"/>
                    <a:pt x="2008" y="2064"/>
                  </a:cubicBezTo>
                  <a:cubicBezTo>
                    <a:pt x="1993" y="2067"/>
                    <a:pt x="1961" y="2071"/>
                    <a:pt x="1948" y="2064"/>
                  </a:cubicBezTo>
                  <a:cubicBezTo>
                    <a:pt x="1940" y="2059"/>
                    <a:pt x="1931" y="2041"/>
                    <a:pt x="1928" y="2031"/>
                  </a:cubicBezTo>
                  <a:cubicBezTo>
                    <a:pt x="1926" y="2023"/>
                    <a:pt x="1925" y="2005"/>
                    <a:pt x="1928" y="1997"/>
                  </a:cubicBezTo>
                  <a:cubicBezTo>
                    <a:pt x="1931" y="1991"/>
                    <a:pt x="1940" y="1983"/>
                    <a:pt x="1944" y="1979"/>
                  </a:cubicBezTo>
                  <a:cubicBezTo>
                    <a:pt x="1957" y="1970"/>
                    <a:pt x="1989" y="1964"/>
                    <a:pt x="2000" y="1953"/>
                  </a:cubicBezTo>
                  <a:cubicBezTo>
                    <a:pt x="2007" y="1947"/>
                    <a:pt x="2016" y="1928"/>
                    <a:pt x="2019" y="1919"/>
                  </a:cubicBezTo>
                  <a:cubicBezTo>
                    <a:pt x="2021" y="1909"/>
                    <a:pt x="2023" y="1888"/>
                    <a:pt x="2019" y="1879"/>
                  </a:cubicBezTo>
                  <a:cubicBezTo>
                    <a:pt x="2013" y="1866"/>
                    <a:pt x="1986" y="1850"/>
                    <a:pt x="1977" y="1838"/>
                  </a:cubicBezTo>
                  <a:cubicBezTo>
                    <a:pt x="1971" y="1831"/>
                    <a:pt x="1965" y="1813"/>
                    <a:pt x="1958" y="1807"/>
                  </a:cubicBezTo>
                  <a:cubicBezTo>
                    <a:pt x="1951" y="1802"/>
                    <a:pt x="1933" y="1799"/>
                    <a:pt x="1925" y="1797"/>
                  </a:cubicBezTo>
                  <a:cubicBezTo>
                    <a:pt x="1916" y="1796"/>
                    <a:pt x="1898" y="1795"/>
                    <a:pt x="1889" y="1797"/>
                  </a:cubicBezTo>
                  <a:cubicBezTo>
                    <a:pt x="1878" y="1800"/>
                    <a:pt x="1853" y="1806"/>
                    <a:pt x="1848" y="1816"/>
                  </a:cubicBezTo>
                  <a:cubicBezTo>
                    <a:pt x="1843" y="1824"/>
                    <a:pt x="1845" y="1846"/>
                    <a:pt x="1852" y="1852"/>
                  </a:cubicBezTo>
                  <a:cubicBezTo>
                    <a:pt x="1859" y="1859"/>
                    <a:pt x="1884" y="1846"/>
                    <a:pt x="1892" y="1852"/>
                  </a:cubicBezTo>
                  <a:cubicBezTo>
                    <a:pt x="1902" y="1857"/>
                    <a:pt x="1912" y="1880"/>
                    <a:pt x="1913" y="1891"/>
                  </a:cubicBezTo>
                  <a:cubicBezTo>
                    <a:pt x="1913" y="1904"/>
                    <a:pt x="1899" y="1928"/>
                    <a:pt x="1891" y="1938"/>
                  </a:cubicBezTo>
                  <a:cubicBezTo>
                    <a:pt x="1885" y="1947"/>
                    <a:pt x="1864" y="1959"/>
                    <a:pt x="1858" y="1968"/>
                  </a:cubicBezTo>
                  <a:cubicBezTo>
                    <a:pt x="1851" y="1980"/>
                    <a:pt x="1851" y="2010"/>
                    <a:pt x="1842" y="2019"/>
                  </a:cubicBezTo>
                  <a:cubicBezTo>
                    <a:pt x="1831" y="2030"/>
                    <a:pt x="1796" y="2027"/>
                    <a:pt x="1786" y="2038"/>
                  </a:cubicBezTo>
                  <a:cubicBezTo>
                    <a:pt x="1775" y="2050"/>
                    <a:pt x="1771" y="2086"/>
                    <a:pt x="1772" y="2102"/>
                  </a:cubicBezTo>
                  <a:cubicBezTo>
                    <a:pt x="1773" y="2113"/>
                    <a:pt x="1786" y="2131"/>
                    <a:pt x="1786" y="2142"/>
                  </a:cubicBezTo>
                  <a:cubicBezTo>
                    <a:pt x="1787" y="2161"/>
                    <a:pt x="1779" y="2200"/>
                    <a:pt x="1769" y="2217"/>
                  </a:cubicBezTo>
                  <a:cubicBezTo>
                    <a:pt x="1763" y="2228"/>
                    <a:pt x="1739" y="2241"/>
                    <a:pt x="1732" y="2251"/>
                  </a:cubicBezTo>
                  <a:cubicBezTo>
                    <a:pt x="1718" y="2273"/>
                    <a:pt x="1706" y="2325"/>
                    <a:pt x="1702" y="2351"/>
                  </a:cubicBezTo>
                  <a:cubicBezTo>
                    <a:pt x="1700" y="2361"/>
                    <a:pt x="1697" y="2382"/>
                    <a:pt x="1700" y="2392"/>
                  </a:cubicBezTo>
                  <a:cubicBezTo>
                    <a:pt x="1704" y="2402"/>
                    <a:pt x="1720" y="2416"/>
                    <a:pt x="1725" y="2426"/>
                  </a:cubicBezTo>
                  <a:cubicBezTo>
                    <a:pt x="1731" y="2437"/>
                    <a:pt x="1748" y="2463"/>
                    <a:pt x="1743" y="2475"/>
                  </a:cubicBezTo>
                  <a:cubicBezTo>
                    <a:pt x="1738" y="2487"/>
                    <a:pt x="1705" y="2488"/>
                    <a:pt x="1695" y="2498"/>
                  </a:cubicBezTo>
                  <a:cubicBezTo>
                    <a:pt x="1687" y="2506"/>
                    <a:pt x="1678" y="2529"/>
                    <a:pt x="1675" y="2541"/>
                  </a:cubicBezTo>
                  <a:cubicBezTo>
                    <a:pt x="1673" y="2551"/>
                    <a:pt x="1677" y="2572"/>
                    <a:pt x="1675" y="2583"/>
                  </a:cubicBezTo>
                  <a:cubicBezTo>
                    <a:pt x="1674" y="2589"/>
                    <a:pt x="1671" y="2598"/>
                    <a:pt x="1667" y="2606"/>
                  </a:cubicBezTo>
                  <a:cubicBezTo>
                    <a:pt x="1632" y="2581"/>
                    <a:pt x="1555" y="2526"/>
                    <a:pt x="1539" y="2520"/>
                  </a:cubicBezTo>
                  <a:cubicBezTo>
                    <a:pt x="1518" y="2511"/>
                    <a:pt x="1474" y="2497"/>
                    <a:pt x="1451" y="2501"/>
                  </a:cubicBezTo>
                  <a:cubicBezTo>
                    <a:pt x="1432" y="2504"/>
                    <a:pt x="1401" y="2533"/>
                    <a:pt x="1383" y="2541"/>
                  </a:cubicBezTo>
                  <a:cubicBezTo>
                    <a:pt x="1363" y="2550"/>
                    <a:pt x="1318" y="2556"/>
                    <a:pt x="1298" y="2565"/>
                  </a:cubicBezTo>
                  <a:cubicBezTo>
                    <a:pt x="1280" y="2574"/>
                    <a:pt x="1250" y="2609"/>
                    <a:pt x="1230" y="2609"/>
                  </a:cubicBezTo>
                  <a:cubicBezTo>
                    <a:pt x="1209" y="2608"/>
                    <a:pt x="1175" y="2578"/>
                    <a:pt x="1162" y="2563"/>
                  </a:cubicBezTo>
                  <a:cubicBezTo>
                    <a:pt x="1147" y="2547"/>
                    <a:pt x="1132" y="2505"/>
                    <a:pt x="1121" y="2487"/>
                  </a:cubicBezTo>
                  <a:cubicBezTo>
                    <a:pt x="1107" y="2466"/>
                    <a:pt x="1082" y="2422"/>
                    <a:pt x="1063" y="2406"/>
                  </a:cubicBezTo>
                  <a:cubicBezTo>
                    <a:pt x="1056" y="2400"/>
                    <a:pt x="1037" y="2388"/>
                    <a:pt x="1028" y="2390"/>
                  </a:cubicBezTo>
                  <a:cubicBezTo>
                    <a:pt x="1016" y="2392"/>
                    <a:pt x="1001" y="2415"/>
                    <a:pt x="995" y="2425"/>
                  </a:cubicBezTo>
                  <a:cubicBezTo>
                    <a:pt x="982" y="2445"/>
                    <a:pt x="972" y="2493"/>
                    <a:pt x="956" y="2511"/>
                  </a:cubicBezTo>
                  <a:cubicBezTo>
                    <a:pt x="932" y="2540"/>
                    <a:pt x="866" y="2591"/>
                    <a:pt x="828" y="2595"/>
                  </a:cubicBezTo>
                  <a:cubicBezTo>
                    <a:pt x="815" y="2596"/>
                    <a:pt x="792" y="2579"/>
                    <a:pt x="779" y="2576"/>
                  </a:cubicBezTo>
                  <a:cubicBezTo>
                    <a:pt x="752" y="2571"/>
                    <a:pt x="693" y="2593"/>
                    <a:pt x="672" y="2576"/>
                  </a:cubicBezTo>
                  <a:cubicBezTo>
                    <a:pt x="660" y="2567"/>
                    <a:pt x="666" y="2531"/>
                    <a:pt x="661" y="2517"/>
                  </a:cubicBezTo>
                  <a:cubicBezTo>
                    <a:pt x="652" y="2492"/>
                    <a:pt x="622" y="2449"/>
                    <a:pt x="612" y="2425"/>
                  </a:cubicBezTo>
                  <a:cubicBezTo>
                    <a:pt x="599" y="2396"/>
                    <a:pt x="587" y="2333"/>
                    <a:pt x="571" y="2306"/>
                  </a:cubicBezTo>
                  <a:cubicBezTo>
                    <a:pt x="556" y="2282"/>
                    <a:pt x="495" y="2253"/>
                    <a:pt x="492" y="2225"/>
                  </a:cubicBezTo>
                  <a:cubicBezTo>
                    <a:pt x="490" y="2217"/>
                    <a:pt x="506" y="2204"/>
                    <a:pt x="508" y="2196"/>
                  </a:cubicBezTo>
                  <a:cubicBezTo>
                    <a:pt x="513" y="2169"/>
                    <a:pt x="508" y="2111"/>
                    <a:pt x="494" y="2088"/>
                  </a:cubicBezTo>
                  <a:cubicBezTo>
                    <a:pt x="487" y="2076"/>
                    <a:pt x="464" y="2057"/>
                    <a:pt x="451" y="2055"/>
                  </a:cubicBezTo>
                  <a:cubicBezTo>
                    <a:pt x="387" y="2048"/>
                    <a:pt x="306" y="2088"/>
                    <a:pt x="304" y="2089"/>
                  </a:cubicBezTo>
                  <a:cubicBezTo>
                    <a:pt x="318" y="2070"/>
                    <a:pt x="346" y="2049"/>
                    <a:pt x="349" y="2031"/>
                  </a:cubicBezTo>
                  <a:cubicBezTo>
                    <a:pt x="355" y="2002"/>
                    <a:pt x="326" y="1946"/>
                    <a:pt x="318" y="1917"/>
                  </a:cubicBezTo>
                  <a:cubicBezTo>
                    <a:pt x="310" y="1887"/>
                    <a:pt x="302" y="1823"/>
                    <a:pt x="287" y="1795"/>
                  </a:cubicBezTo>
                  <a:cubicBezTo>
                    <a:pt x="270" y="1761"/>
                    <a:pt x="215" y="1707"/>
                    <a:pt x="187" y="1680"/>
                  </a:cubicBezTo>
                  <a:cubicBezTo>
                    <a:pt x="156" y="1651"/>
                    <a:pt x="86" y="1599"/>
                    <a:pt x="51" y="1574"/>
                  </a:cubicBezTo>
                  <a:cubicBezTo>
                    <a:pt x="41" y="1566"/>
                    <a:pt x="16" y="1554"/>
                    <a:pt x="9" y="1543"/>
                  </a:cubicBezTo>
                  <a:cubicBezTo>
                    <a:pt x="0" y="1528"/>
                    <a:pt x="1" y="1492"/>
                    <a:pt x="1" y="1474"/>
                  </a:cubicBezTo>
                  <a:cubicBezTo>
                    <a:pt x="2" y="1462"/>
                    <a:pt x="5" y="1436"/>
                    <a:pt x="9" y="1425"/>
                  </a:cubicBezTo>
                  <a:cubicBezTo>
                    <a:pt x="15" y="1409"/>
                    <a:pt x="29" y="1386"/>
                    <a:pt x="43" y="1366"/>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2" name="Freeform 25"/>
            <p:cNvSpPr/>
            <p:nvPr/>
          </p:nvSpPr>
          <p:spPr bwMode="auto">
            <a:xfrm>
              <a:off x="6364706" y="4461414"/>
              <a:ext cx="138084" cy="107661"/>
            </a:xfrm>
            <a:custGeom>
              <a:avLst/>
              <a:gdLst>
                <a:gd name="T0" fmla="*/ 579 w 594"/>
                <a:gd name="T1" fmla="*/ 266 h 541"/>
                <a:gd name="T2" fmla="*/ 591 w 594"/>
                <a:gd name="T3" fmla="*/ 340 h 541"/>
                <a:gd name="T4" fmla="*/ 549 w 594"/>
                <a:gd name="T5" fmla="*/ 413 h 541"/>
                <a:gd name="T6" fmla="*/ 427 w 594"/>
                <a:gd name="T7" fmla="*/ 426 h 541"/>
                <a:gd name="T8" fmla="*/ 336 w 594"/>
                <a:gd name="T9" fmla="*/ 485 h 541"/>
                <a:gd name="T10" fmla="*/ 262 w 594"/>
                <a:gd name="T11" fmla="*/ 538 h 541"/>
                <a:gd name="T12" fmla="*/ 259 w 594"/>
                <a:gd name="T13" fmla="*/ 541 h 541"/>
                <a:gd name="T14" fmla="*/ 195 w 594"/>
                <a:gd name="T15" fmla="*/ 475 h 541"/>
                <a:gd name="T16" fmla="*/ 77 w 594"/>
                <a:gd name="T17" fmla="*/ 450 h 541"/>
                <a:gd name="T18" fmla="*/ 55 w 594"/>
                <a:gd name="T19" fmla="*/ 380 h 541"/>
                <a:gd name="T20" fmla="*/ 0 w 594"/>
                <a:gd name="T21" fmla="*/ 347 h 541"/>
                <a:gd name="T22" fmla="*/ 33 w 594"/>
                <a:gd name="T23" fmla="*/ 335 h 541"/>
                <a:gd name="T24" fmla="*/ 68 w 594"/>
                <a:gd name="T25" fmla="*/ 213 h 541"/>
                <a:gd name="T26" fmla="*/ 78 w 594"/>
                <a:gd name="T27" fmla="*/ 135 h 541"/>
                <a:gd name="T28" fmla="*/ 129 w 594"/>
                <a:gd name="T29" fmla="*/ 33 h 541"/>
                <a:gd name="T30" fmla="*/ 194 w 594"/>
                <a:gd name="T31" fmla="*/ 0 h 541"/>
                <a:gd name="T32" fmla="*/ 221 w 594"/>
                <a:gd name="T33" fmla="*/ 19 h 541"/>
                <a:gd name="T34" fmla="*/ 298 w 594"/>
                <a:gd name="T35" fmla="*/ 52 h 541"/>
                <a:gd name="T36" fmla="*/ 391 w 594"/>
                <a:gd name="T37" fmla="*/ 94 h 541"/>
                <a:gd name="T38" fmla="*/ 465 w 594"/>
                <a:gd name="T39" fmla="*/ 120 h 541"/>
                <a:gd name="T40" fmla="*/ 538 w 594"/>
                <a:gd name="T41" fmla="*/ 171 h 541"/>
                <a:gd name="T42" fmla="*/ 579 w 594"/>
                <a:gd name="T43" fmla="*/ 26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541">
                  <a:moveTo>
                    <a:pt x="579" y="266"/>
                  </a:moveTo>
                  <a:cubicBezTo>
                    <a:pt x="584" y="284"/>
                    <a:pt x="594" y="321"/>
                    <a:pt x="591" y="340"/>
                  </a:cubicBezTo>
                  <a:cubicBezTo>
                    <a:pt x="587" y="360"/>
                    <a:pt x="567" y="401"/>
                    <a:pt x="549" y="413"/>
                  </a:cubicBezTo>
                  <a:cubicBezTo>
                    <a:pt x="524" y="429"/>
                    <a:pt x="456" y="415"/>
                    <a:pt x="427" y="426"/>
                  </a:cubicBezTo>
                  <a:cubicBezTo>
                    <a:pt x="402" y="435"/>
                    <a:pt x="359" y="470"/>
                    <a:pt x="336" y="485"/>
                  </a:cubicBezTo>
                  <a:cubicBezTo>
                    <a:pt x="318" y="498"/>
                    <a:pt x="280" y="524"/>
                    <a:pt x="262" y="538"/>
                  </a:cubicBezTo>
                  <a:cubicBezTo>
                    <a:pt x="261" y="539"/>
                    <a:pt x="260" y="540"/>
                    <a:pt x="259" y="541"/>
                  </a:cubicBezTo>
                  <a:cubicBezTo>
                    <a:pt x="251" y="517"/>
                    <a:pt x="213" y="486"/>
                    <a:pt x="195" y="475"/>
                  </a:cubicBezTo>
                  <a:cubicBezTo>
                    <a:pt x="169" y="459"/>
                    <a:pt x="100" y="470"/>
                    <a:pt x="77" y="450"/>
                  </a:cubicBezTo>
                  <a:cubicBezTo>
                    <a:pt x="64" y="438"/>
                    <a:pt x="67" y="395"/>
                    <a:pt x="55" y="380"/>
                  </a:cubicBezTo>
                  <a:cubicBezTo>
                    <a:pt x="47" y="370"/>
                    <a:pt x="15" y="359"/>
                    <a:pt x="0" y="347"/>
                  </a:cubicBezTo>
                  <a:cubicBezTo>
                    <a:pt x="13" y="344"/>
                    <a:pt x="27" y="341"/>
                    <a:pt x="33" y="335"/>
                  </a:cubicBezTo>
                  <a:cubicBezTo>
                    <a:pt x="57" y="313"/>
                    <a:pt x="62" y="244"/>
                    <a:pt x="68" y="213"/>
                  </a:cubicBezTo>
                  <a:cubicBezTo>
                    <a:pt x="72" y="194"/>
                    <a:pt x="72" y="154"/>
                    <a:pt x="78" y="135"/>
                  </a:cubicBezTo>
                  <a:cubicBezTo>
                    <a:pt x="86" y="108"/>
                    <a:pt x="108" y="53"/>
                    <a:pt x="129" y="33"/>
                  </a:cubicBezTo>
                  <a:cubicBezTo>
                    <a:pt x="140" y="23"/>
                    <a:pt x="169" y="10"/>
                    <a:pt x="194" y="0"/>
                  </a:cubicBezTo>
                  <a:cubicBezTo>
                    <a:pt x="203" y="7"/>
                    <a:pt x="214" y="15"/>
                    <a:pt x="221" y="19"/>
                  </a:cubicBezTo>
                  <a:cubicBezTo>
                    <a:pt x="239" y="30"/>
                    <a:pt x="279" y="44"/>
                    <a:pt x="298" y="52"/>
                  </a:cubicBezTo>
                  <a:cubicBezTo>
                    <a:pt x="322" y="63"/>
                    <a:pt x="367" y="84"/>
                    <a:pt x="391" y="94"/>
                  </a:cubicBezTo>
                  <a:cubicBezTo>
                    <a:pt x="409" y="101"/>
                    <a:pt x="448" y="111"/>
                    <a:pt x="465" y="120"/>
                  </a:cubicBezTo>
                  <a:cubicBezTo>
                    <a:pt x="485" y="130"/>
                    <a:pt x="524" y="154"/>
                    <a:pt x="538" y="171"/>
                  </a:cubicBezTo>
                  <a:cubicBezTo>
                    <a:pt x="554" y="191"/>
                    <a:pt x="572" y="241"/>
                    <a:pt x="579" y="266"/>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3" name="Freeform 26"/>
            <p:cNvSpPr/>
            <p:nvPr/>
          </p:nvSpPr>
          <p:spPr bwMode="auto">
            <a:xfrm>
              <a:off x="6388815" y="4422431"/>
              <a:ext cx="103015" cy="40837"/>
            </a:xfrm>
            <a:custGeom>
              <a:avLst/>
              <a:gdLst>
                <a:gd name="T0" fmla="*/ 396 w 445"/>
                <a:gd name="T1" fmla="*/ 202 h 207"/>
                <a:gd name="T2" fmla="*/ 338 w 445"/>
                <a:gd name="T3" fmla="*/ 202 h 207"/>
                <a:gd name="T4" fmla="*/ 293 w 445"/>
                <a:gd name="T5" fmla="*/ 166 h 207"/>
                <a:gd name="T6" fmla="*/ 229 w 445"/>
                <a:gd name="T7" fmla="*/ 152 h 207"/>
                <a:gd name="T8" fmla="*/ 118 w 445"/>
                <a:gd name="T9" fmla="*/ 136 h 207"/>
                <a:gd name="T10" fmla="*/ 64 w 445"/>
                <a:gd name="T11" fmla="*/ 103 h 207"/>
                <a:gd name="T12" fmla="*/ 6 w 445"/>
                <a:gd name="T13" fmla="*/ 75 h 207"/>
                <a:gd name="T14" fmla="*/ 19 w 445"/>
                <a:gd name="T15" fmla="*/ 17 h 207"/>
                <a:gd name="T16" fmla="*/ 74 w 445"/>
                <a:gd name="T17" fmla="*/ 5 h 207"/>
                <a:gd name="T18" fmla="*/ 130 w 445"/>
                <a:gd name="T19" fmla="*/ 5 h 207"/>
                <a:gd name="T20" fmla="*/ 151 w 445"/>
                <a:gd name="T21" fmla="*/ 30 h 207"/>
                <a:gd name="T22" fmla="*/ 218 w 445"/>
                <a:gd name="T23" fmla="*/ 66 h 207"/>
                <a:gd name="T24" fmla="*/ 307 w 445"/>
                <a:gd name="T25" fmla="*/ 66 h 207"/>
                <a:gd name="T26" fmla="*/ 381 w 445"/>
                <a:gd name="T27" fmla="*/ 88 h 207"/>
                <a:gd name="T28" fmla="*/ 422 w 445"/>
                <a:gd name="T29" fmla="*/ 124 h 207"/>
                <a:gd name="T30" fmla="*/ 442 w 445"/>
                <a:gd name="T31" fmla="*/ 169 h 207"/>
                <a:gd name="T32" fmla="*/ 396 w 445"/>
                <a:gd name="T3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206">
                  <a:moveTo>
                    <a:pt x="396" y="202"/>
                  </a:moveTo>
                  <a:cubicBezTo>
                    <a:pt x="382" y="206"/>
                    <a:pt x="352" y="207"/>
                    <a:pt x="338" y="202"/>
                  </a:cubicBezTo>
                  <a:cubicBezTo>
                    <a:pt x="325" y="197"/>
                    <a:pt x="306" y="172"/>
                    <a:pt x="293" y="166"/>
                  </a:cubicBezTo>
                  <a:cubicBezTo>
                    <a:pt x="279" y="159"/>
                    <a:pt x="245" y="155"/>
                    <a:pt x="229" y="152"/>
                  </a:cubicBezTo>
                  <a:cubicBezTo>
                    <a:pt x="202" y="147"/>
                    <a:pt x="145" y="145"/>
                    <a:pt x="118" y="136"/>
                  </a:cubicBezTo>
                  <a:cubicBezTo>
                    <a:pt x="103" y="130"/>
                    <a:pt x="78" y="110"/>
                    <a:pt x="64" y="103"/>
                  </a:cubicBezTo>
                  <a:cubicBezTo>
                    <a:pt x="50" y="95"/>
                    <a:pt x="13" y="89"/>
                    <a:pt x="6" y="75"/>
                  </a:cubicBezTo>
                  <a:cubicBezTo>
                    <a:pt x="0" y="61"/>
                    <a:pt x="9" y="27"/>
                    <a:pt x="19" y="17"/>
                  </a:cubicBezTo>
                  <a:cubicBezTo>
                    <a:pt x="29" y="7"/>
                    <a:pt x="60" y="7"/>
                    <a:pt x="74" y="5"/>
                  </a:cubicBezTo>
                  <a:cubicBezTo>
                    <a:pt x="88" y="4"/>
                    <a:pt x="117" y="0"/>
                    <a:pt x="130" y="5"/>
                  </a:cubicBezTo>
                  <a:cubicBezTo>
                    <a:pt x="137" y="9"/>
                    <a:pt x="145" y="25"/>
                    <a:pt x="151" y="30"/>
                  </a:cubicBezTo>
                  <a:cubicBezTo>
                    <a:pt x="166" y="42"/>
                    <a:pt x="199" y="62"/>
                    <a:pt x="218" y="66"/>
                  </a:cubicBezTo>
                  <a:cubicBezTo>
                    <a:pt x="239" y="72"/>
                    <a:pt x="285" y="63"/>
                    <a:pt x="307" y="66"/>
                  </a:cubicBezTo>
                  <a:cubicBezTo>
                    <a:pt x="326" y="69"/>
                    <a:pt x="364" y="79"/>
                    <a:pt x="381" y="88"/>
                  </a:cubicBezTo>
                  <a:cubicBezTo>
                    <a:pt x="393" y="95"/>
                    <a:pt x="414" y="113"/>
                    <a:pt x="422" y="124"/>
                  </a:cubicBezTo>
                  <a:cubicBezTo>
                    <a:pt x="430" y="134"/>
                    <a:pt x="445" y="157"/>
                    <a:pt x="442" y="169"/>
                  </a:cubicBezTo>
                  <a:cubicBezTo>
                    <a:pt x="438" y="183"/>
                    <a:pt x="409" y="198"/>
                    <a:pt x="396" y="202"/>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4" name="Freeform 27"/>
            <p:cNvSpPr/>
            <p:nvPr/>
          </p:nvSpPr>
          <p:spPr bwMode="auto">
            <a:xfrm>
              <a:off x="5691821" y="4025201"/>
              <a:ext cx="789049" cy="540161"/>
            </a:xfrm>
            <a:custGeom>
              <a:avLst/>
              <a:gdLst>
                <a:gd name="T0" fmla="*/ 1998 w 3375"/>
                <a:gd name="T1" fmla="*/ 2538 h 2723"/>
                <a:gd name="T2" fmla="*/ 1719 w 3375"/>
                <a:gd name="T3" fmla="*/ 2598 h 2723"/>
                <a:gd name="T4" fmla="*/ 1719 w 3375"/>
                <a:gd name="T5" fmla="*/ 2358 h 2723"/>
                <a:gd name="T6" fmla="*/ 1498 w 3375"/>
                <a:gd name="T7" fmla="*/ 2266 h 2723"/>
                <a:gd name="T8" fmla="*/ 1402 w 3375"/>
                <a:gd name="T9" fmla="*/ 2077 h 2723"/>
                <a:gd name="T10" fmla="*/ 1536 w 3375"/>
                <a:gd name="T11" fmla="*/ 1891 h 2723"/>
                <a:gd name="T12" fmla="*/ 1465 w 3375"/>
                <a:gd name="T13" fmla="*/ 1721 h 2723"/>
                <a:gd name="T14" fmla="*/ 1686 w 3375"/>
                <a:gd name="T15" fmla="*/ 1750 h 2723"/>
                <a:gd name="T16" fmla="*/ 1796 w 3375"/>
                <a:gd name="T17" fmla="*/ 1637 h 2723"/>
                <a:gd name="T18" fmla="*/ 1665 w 3375"/>
                <a:gd name="T19" fmla="*/ 1475 h 2723"/>
                <a:gd name="T20" fmla="*/ 1522 w 3375"/>
                <a:gd name="T21" fmla="*/ 1505 h 2723"/>
                <a:gd name="T22" fmla="*/ 1402 w 3375"/>
                <a:gd name="T23" fmla="*/ 1634 h 2723"/>
                <a:gd name="T24" fmla="*/ 1213 w 3375"/>
                <a:gd name="T25" fmla="*/ 1521 h 2723"/>
                <a:gd name="T26" fmla="*/ 1033 w 3375"/>
                <a:gd name="T27" fmla="*/ 1362 h 2723"/>
                <a:gd name="T28" fmla="*/ 1079 w 3375"/>
                <a:gd name="T29" fmla="*/ 1111 h 2723"/>
                <a:gd name="T30" fmla="*/ 951 w 3375"/>
                <a:gd name="T31" fmla="*/ 1008 h 2723"/>
                <a:gd name="T32" fmla="*/ 839 w 3375"/>
                <a:gd name="T33" fmla="*/ 946 h 2723"/>
                <a:gd name="T34" fmla="*/ 546 w 3375"/>
                <a:gd name="T35" fmla="*/ 838 h 2723"/>
                <a:gd name="T36" fmla="*/ 352 w 3375"/>
                <a:gd name="T37" fmla="*/ 674 h 2723"/>
                <a:gd name="T38" fmla="*/ 81 w 3375"/>
                <a:gd name="T39" fmla="*/ 550 h 2723"/>
                <a:gd name="T40" fmla="*/ 11 w 3375"/>
                <a:gd name="T41" fmla="*/ 442 h 2723"/>
                <a:gd name="T42" fmla="*/ 189 w 3375"/>
                <a:gd name="T43" fmla="*/ 289 h 2723"/>
                <a:gd name="T44" fmla="*/ 422 w 3375"/>
                <a:gd name="T45" fmla="*/ 529 h 2723"/>
                <a:gd name="T46" fmla="*/ 557 w 3375"/>
                <a:gd name="T47" fmla="*/ 514 h 2723"/>
                <a:gd name="T48" fmla="*/ 773 w 3375"/>
                <a:gd name="T49" fmla="*/ 487 h 2723"/>
                <a:gd name="T50" fmla="*/ 920 w 3375"/>
                <a:gd name="T51" fmla="*/ 400 h 2723"/>
                <a:gd name="T52" fmla="*/ 1040 w 3375"/>
                <a:gd name="T53" fmla="*/ 556 h 2723"/>
                <a:gd name="T54" fmla="*/ 1280 w 3375"/>
                <a:gd name="T55" fmla="*/ 316 h 2723"/>
                <a:gd name="T56" fmla="*/ 1373 w 3375"/>
                <a:gd name="T57" fmla="*/ 45 h 2723"/>
                <a:gd name="T58" fmla="*/ 1577 w 3375"/>
                <a:gd name="T59" fmla="*/ 13 h 2723"/>
                <a:gd name="T60" fmla="*/ 1540 w 3375"/>
                <a:gd name="T61" fmla="*/ 191 h 2723"/>
                <a:gd name="T62" fmla="*/ 1715 w 3375"/>
                <a:gd name="T63" fmla="*/ 286 h 2723"/>
                <a:gd name="T64" fmla="*/ 1905 w 3375"/>
                <a:gd name="T65" fmla="*/ 372 h 2723"/>
                <a:gd name="T66" fmla="*/ 2163 w 3375"/>
                <a:gd name="T67" fmla="*/ 465 h 2723"/>
                <a:gd name="T68" fmla="*/ 2366 w 3375"/>
                <a:gd name="T69" fmla="*/ 805 h 2723"/>
                <a:gd name="T70" fmla="*/ 2422 w 3375"/>
                <a:gd name="T71" fmla="*/ 960 h 2723"/>
                <a:gd name="T72" fmla="*/ 2650 w 3375"/>
                <a:gd name="T73" fmla="*/ 1243 h 2723"/>
                <a:gd name="T74" fmla="*/ 2680 w 3375"/>
                <a:gd name="T75" fmla="*/ 1444 h 2723"/>
                <a:gd name="T76" fmla="*/ 2722 w 3375"/>
                <a:gd name="T77" fmla="*/ 1552 h 2723"/>
                <a:gd name="T78" fmla="*/ 2964 w 3375"/>
                <a:gd name="T79" fmla="*/ 1632 h 2723"/>
                <a:gd name="T80" fmla="*/ 3177 w 3375"/>
                <a:gd name="T81" fmla="*/ 1806 h 2723"/>
                <a:gd name="T82" fmla="*/ 3365 w 3375"/>
                <a:gd name="T83" fmla="*/ 2026 h 2723"/>
                <a:gd name="T84" fmla="*/ 3188 w 3375"/>
                <a:gd name="T85" fmla="*/ 1978 h 2723"/>
                <a:gd name="T86" fmla="*/ 2916 w 3375"/>
                <a:gd name="T87" fmla="*/ 1984 h 2723"/>
                <a:gd name="T88" fmla="*/ 2952 w 3375"/>
                <a:gd name="T89" fmla="*/ 2118 h 2723"/>
                <a:gd name="T90" fmla="*/ 3069 w 3375"/>
                <a:gd name="T91" fmla="*/ 2201 h 2723"/>
                <a:gd name="T92" fmla="*/ 2943 w 3375"/>
                <a:gd name="T93" fmla="*/ 2414 h 2723"/>
                <a:gd name="T94" fmla="*/ 2829 w 3375"/>
                <a:gd name="T95" fmla="*/ 2565 h 2723"/>
                <a:gd name="T96" fmla="*/ 2704 w 3375"/>
                <a:gd name="T97" fmla="*/ 2706 h 2723"/>
                <a:gd name="T98" fmla="*/ 2583 w 3375"/>
                <a:gd name="T99" fmla="*/ 2676 h 2723"/>
                <a:gd name="T100" fmla="*/ 2422 w 3375"/>
                <a:gd name="T101" fmla="*/ 2622 h 2723"/>
                <a:gd name="T102" fmla="*/ 2198 w 3375"/>
                <a:gd name="T103" fmla="*/ 2600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2723">
                  <a:moveTo>
                    <a:pt x="2127" y="2599"/>
                  </a:moveTo>
                  <a:cubicBezTo>
                    <a:pt x="2104" y="2596"/>
                    <a:pt x="2083" y="2592"/>
                    <a:pt x="2069" y="2587"/>
                  </a:cubicBezTo>
                  <a:cubicBezTo>
                    <a:pt x="2049" y="2580"/>
                    <a:pt x="2019" y="2543"/>
                    <a:pt x="1998" y="2538"/>
                  </a:cubicBezTo>
                  <a:cubicBezTo>
                    <a:pt x="1977" y="2533"/>
                    <a:pt x="1932" y="2542"/>
                    <a:pt x="1911" y="2549"/>
                  </a:cubicBezTo>
                  <a:cubicBezTo>
                    <a:pt x="1890" y="2556"/>
                    <a:pt x="1855" y="2586"/>
                    <a:pt x="1834" y="2592"/>
                  </a:cubicBezTo>
                  <a:cubicBezTo>
                    <a:pt x="1806" y="2600"/>
                    <a:pt x="1745" y="2610"/>
                    <a:pt x="1719" y="2598"/>
                  </a:cubicBezTo>
                  <a:cubicBezTo>
                    <a:pt x="1702" y="2590"/>
                    <a:pt x="1675" y="2557"/>
                    <a:pt x="1675" y="2538"/>
                  </a:cubicBezTo>
                  <a:cubicBezTo>
                    <a:pt x="1676" y="2521"/>
                    <a:pt x="1713" y="2501"/>
                    <a:pt x="1719" y="2484"/>
                  </a:cubicBezTo>
                  <a:cubicBezTo>
                    <a:pt x="1730" y="2454"/>
                    <a:pt x="1738" y="2383"/>
                    <a:pt x="1719" y="2358"/>
                  </a:cubicBezTo>
                  <a:cubicBezTo>
                    <a:pt x="1705" y="2338"/>
                    <a:pt x="1647" y="2341"/>
                    <a:pt x="1626" y="2328"/>
                  </a:cubicBezTo>
                  <a:cubicBezTo>
                    <a:pt x="1616" y="2321"/>
                    <a:pt x="1604" y="2299"/>
                    <a:pt x="1593" y="2293"/>
                  </a:cubicBezTo>
                  <a:cubicBezTo>
                    <a:pt x="1572" y="2280"/>
                    <a:pt x="1519" y="2278"/>
                    <a:pt x="1498" y="2266"/>
                  </a:cubicBezTo>
                  <a:cubicBezTo>
                    <a:pt x="1475" y="2254"/>
                    <a:pt x="1438" y="2218"/>
                    <a:pt x="1421" y="2198"/>
                  </a:cubicBezTo>
                  <a:cubicBezTo>
                    <a:pt x="1410" y="2186"/>
                    <a:pt x="1388" y="2158"/>
                    <a:pt x="1386" y="2142"/>
                  </a:cubicBezTo>
                  <a:cubicBezTo>
                    <a:pt x="1383" y="2125"/>
                    <a:pt x="1395" y="2092"/>
                    <a:pt x="1402" y="2077"/>
                  </a:cubicBezTo>
                  <a:cubicBezTo>
                    <a:pt x="1408" y="2062"/>
                    <a:pt x="1426" y="2033"/>
                    <a:pt x="1437" y="2020"/>
                  </a:cubicBezTo>
                  <a:cubicBezTo>
                    <a:pt x="1453" y="2003"/>
                    <a:pt x="1495" y="1982"/>
                    <a:pt x="1509" y="1964"/>
                  </a:cubicBezTo>
                  <a:cubicBezTo>
                    <a:pt x="1520" y="1948"/>
                    <a:pt x="1537" y="1910"/>
                    <a:pt x="1536" y="1891"/>
                  </a:cubicBezTo>
                  <a:cubicBezTo>
                    <a:pt x="1535" y="1870"/>
                    <a:pt x="1510" y="1835"/>
                    <a:pt x="1498" y="1818"/>
                  </a:cubicBezTo>
                  <a:cubicBezTo>
                    <a:pt x="1487" y="1803"/>
                    <a:pt x="1452" y="1784"/>
                    <a:pt x="1448" y="1767"/>
                  </a:cubicBezTo>
                  <a:cubicBezTo>
                    <a:pt x="1446" y="1755"/>
                    <a:pt x="1456" y="1729"/>
                    <a:pt x="1465" y="1721"/>
                  </a:cubicBezTo>
                  <a:cubicBezTo>
                    <a:pt x="1484" y="1703"/>
                    <a:pt x="1540" y="1699"/>
                    <a:pt x="1566" y="1696"/>
                  </a:cubicBezTo>
                  <a:cubicBezTo>
                    <a:pt x="1580" y="1695"/>
                    <a:pt x="1608" y="1694"/>
                    <a:pt x="1621" y="1699"/>
                  </a:cubicBezTo>
                  <a:cubicBezTo>
                    <a:pt x="1640" y="1706"/>
                    <a:pt x="1667" y="1742"/>
                    <a:pt x="1686" y="1750"/>
                  </a:cubicBezTo>
                  <a:cubicBezTo>
                    <a:pt x="1696" y="1754"/>
                    <a:pt x="1718" y="1760"/>
                    <a:pt x="1727" y="1756"/>
                  </a:cubicBezTo>
                  <a:cubicBezTo>
                    <a:pt x="1742" y="1749"/>
                    <a:pt x="1752" y="1716"/>
                    <a:pt x="1760" y="1702"/>
                  </a:cubicBezTo>
                  <a:cubicBezTo>
                    <a:pt x="1769" y="1686"/>
                    <a:pt x="1795" y="1655"/>
                    <a:pt x="1796" y="1637"/>
                  </a:cubicBezTo>
                  <a:cubicBezTo>
                    <a:pt x="1796" y="1623"/>
                    <a:pt x="1777" y="1599"/>
                    <a:pt x="1771" y="1586"/>
                  </a:cubicBezTo>
                  <a:cubicBezTo>
                    <a:pt x="1763" y="1568"/>
                    <a:pt x="1754" y="1530"/>
                    <a:pt x="1741" y="1516"/>
                  </a:cubicBezTo>
                  <a:cubicBezTo>
                    <a:pt x="1726" y="1500"/>
                    <a:pt x="1684" y="1485"/>
                    <a:pt x="1665" y="1475"/>
                  </a:cubicBezTo>
                  <a:cubicBezTo>
                    <a:pt x="1649" y="1467"/>
                    <a:pt x="1619" y="1446"/>
                    <a:pt x="1602" y="1443"/>
                  </a:cubicBezTo>
                  <a:cubicBezTo>
                    <a:pt x="1591" y="1441"/>
                    <a:pt x="1569" y="1443"/>
                    <a:pt x="1561" y="1448"/>
                  </a:cubicBezTo>
                  <a:cubicBezTo>
                    <a:pt x="1546" y="1457"/>
                    <a:pt x="1529" y="1489"/>
                    <a:pt x="1522" y="1505"/>
                  </a:cubicBezTo>
                  <a:cubicBezTo>
                    <a:pt x="1514" y="1525"/>
                    <a:pt x="1512" y="1569"/>
                    <a:pt x="1503" y="1589"/>
                  </a:cubicBezTo>
                  <a:cubicBezTo>
                    <a:pt x="1500" y="1595"/>
                    <a:pt x="1492" y="1606"/>
                    <a:pt x="1487" y="1610"/>
                  </a:cubicBezTo>
                  <a:cubicBezTo>
                    <a:pt x="1469" y="1622"/>
                    <a:pt x="1423" y="1629"/>
                    <a:pt x="1402" y="1634"/>
                  </a:cubicBezTo>
                  <a:cubicBezTo>
                    <a:pt x="1382" y="1639"/>
                    <a:pt x="1342" y="1655"/>
                    <a:pt x="1323" y="1651"/>
                  </a:cubicBezTo>
                  <a:cubicBezTo>
                    <a:pt x="1304" y="1646"/>
                    <a:pt x="1275" y="1617"/>
                    <a:pt x="1262" y="1602"/>
                  </a:cubicBezTo>
                  <a:cubicBezTo>
                    <a:pt x="1247" y="1584"/>
                    <a:pt x="1217" y="1544"/>
                    <a:pt x="1213" y="1521"/>
                  </a:cubicBezTo>
                  <a:cubicBezTo>
                    <a:pt x="1211" y="1509"/>
                    <a:pt x="1226" y="1485"/>
                    <a:pt x="1224" y="1472"/>
                  </a:cubicBezTo>
                  <a:cubicBezTo>
                    <a:pt x="1219" y="1445"/>
                    <a:pt x="1186" y="1393"/>
                    <a:pt x="1161" y="1378"/>
                  </a:cubicBezTo>
                  <a:cubicBezTo>
                    <a:pt x="1134" y="1361"/>
                    <a:pt x="1056" y="1384"/>
                    <a:pt x="1033" y="1362"/>
                  </a:cubicBezTo>
                  <a:cubicBezTo>
                    <a:pt x="1019" y="1349"/>
                    <a:pt x="1016" y="1307"/>
                    <a:pt x="1019" y="1289"/>
                  </a:cubicBezTo>
                  <a:cubicBezTo>
                    <a:pt x="1021" y="1278"/>
                    <a:pt x="1037" y="1261"/>
                    <a:pt x="1041" y="1251"/>
                  </a:cubicBezTo>
                  <a:cubicBezTo>
                    <a:pt x="1055" y="1218"/>
                    <a:pt x="1074" y="1147"/>
                    <a:pt x="1079" y="1111"/>
                  </a:cubicBezTo>
                  <a:cubicBezTo>
                    <a:pt x="1084" y="1083"/>
                    <a:pt x="1100" y="1022"/>
                    <a:pt x="1085" y="998"/>
                  </a:cubicBezTo>
                  <a:cubicBezTo>
                    <a:pt x="1079" y="988"/>
                    <a:pt x="1055" y="979"/>
                    <a:pt x="1044" y="979"/>
                  </a:cubicBezTo>
                  <a:cubicBezTo>
                    <a:pt x="1019" y="977"/>
                    <a:pt x="973" y="999"/>
                    <a:pt x="951" y="1008"/>
                  </a:cubicBezTo>
                  <a:cubicBezTo>
                    <a:pt x="938" y="1014"/>
                    <a:pt x="915" y="1035"/>
                    <a:pt x="901" y="1035"/>
                  </a:cubicBezTo>
                  <a:cubicBezTo>
                    <a:pt x="889" y="1036"/>
                    <a:pt x="863" y="1024"/>
                    <a:pt x="855" y="1014"/>
                  </a:cubicBezTo>
                  <a:cubicBezTo>
                    <a:pt x="844" y="1000"/>
                    <a:pt x="847" y="962"/>
                    <a:pt x="839" y="946"/>
                  </a:cubicBezTo>
                  <a:cubicBezTo>
                    <a:pt x="825" y="921"/>
                    <a:pt x="786" y="874"/>
                    <a:pt x="759" y="863"/>
                  </a:cubicBezTo>
                  <a:cubicBezTo>
                    <a:pt x="731" y="851"/>
                    <a:pt x="667" y="867"/>
                    <a:pt x="636" y="863"/>
                  </a:cubicBezTo>
                  <a:cubicBezTo>
                    <a:pt x="613" y="860"/>
                    <a:pt x="569" y="839"/>
                    <a:pt x="546" y="838"/>
                  </a:cubicBezTo>
                  <a:cubicBezTo>
                    <a:pt x="532" y="838"/>
                    <a:pt x="505" y="852"/>
                    <a:pt x="491" y="849"/>
                  </a:cubicBezTo>
                  <a:cubicBezTo>
                    <a:pt x="457" y="841"/>
                    <a:pt x="399" y="794"/>
                    <a:pt x="379" y="765"/>
                  </a:cubicBezTo>
                  <a:cubicBezTo>
                    <a:pt x="365" y="746"/>
                    <a:pt x="368" y="692"/>
                    <a:pt x="352" y="674"/>
                  </a:cubicBezTo>
                  <a:cubicBezTo>
                    <a:pt x="339" y="660"/>
                    <a:pt x="299" y="650"/>
                    <a:pt x="281" y="644"/>
                  </a:cubicBezTo>
                  <a:cubicBezTo>
                    <a:pt x="247" y="633"/>
                    <a:pt x="172" y="627"/>
                    <a:pt x="141" y="609"/>
                  </a:cubicBezTo>
                  <a:cubicBezTo>
                    <a:pt x="123" y="599"/>
                    <a:pt x="100" y="559"/>
                    <a:pt x="81" y="550"/>
                  </a:cubicBezTo>
                  <a:cubicBezTo>
                    <a:pt x="64" y="542"/>
                    <a:pt x="20" y="555"/>
                    <a:pt x="8" y="541"/>
                  </a:cubicBezTo>
                  <a:cubicBezTo>
                    <a:pt x="3" y="535"/>
                    <a:pt x="1" y="526"/>
                    <a:pt x="1" y="516"/>
                  </a:cubicBezTo>
                  <a:cubicBezTo>
                    <a:pt x="0" y="492"/>
                    <a:pt x="9" y="459"/>
                    <a:pt x="11" y="442"/>
                  </a:cubicBezTo>
                  <a:cubicBezTo>
                    <a:pt x="15" y="417"/>
                    <a:pt x="17" y="363"/>
                    <a:pt x="35" y="346"/>
                  </a:cubicBezTo>
                  <a:cubicBezTo>
                    <a:pt x="49" y="332"/>
                    <a:pt x="96" y="334"/>
                    <a:pt x="116" y="327"/>
                  </a:cubicBezTo>
                  <a:cubicBezTo>
                    <a:pt x="135" y="320"/>
                    <a:pt x="169" y="290"/>
                    <a:pt x="189" y="289"/>
                  </a:cubicBezTo>
                  <a:cubicBezTo>
                    <a:pt x="211" y="288"/>
                    <a:pt x="253" y="307"/>
                    <a:pt x="271" y="319"/>
                  </a:cubicBezTo>
                  <a:cubicBezTo>
                    <a:pt x="305" y="342"/>
                    <a:pt x="361" y="404"/>
                    <a:pt x="383" y="438"/>
                  </a:cubicBezTo>
                  <a:cubicBezTo>
                    <a:pt x="396" y="459"/>
                    <a:pt x="407" y="509"/>
                    <a:pt x="422" y="529"/>
                  </a:cubicBezTo>
                  <a:cubicBezTo>
                    <a:pt x="431" y="543"/>
                    <a:pt x="452" y="572"/>
                    <a:pt x="468" y="575"/>
                  </a:cubicBezTo>
                  <a:cubicBezTo>
                    <a:pt x="476" y="577"/>
                    <a:pt x="492" y="568"/>
                    <a:pt x="499" y="564"/>
                  </a:cubicBezTo>
                  <a:cubicBezTo>
                    <a:pt x="515" y="554"/>
                    <a:pt x="538" y="515"/>
                    <a:pt x="557" y="514"/>
                  </a:cubicBezTo>
                  <a:cubicBezTo>
                    <a:pt x="578" y="513"/>
                    <a:pt x="606" y="557"/>
                    <a:pt x="626" y="564"/>
                  </a:cubicBezTo>
                  <a:cubicBezTo>
                    <a:pt x="641" y="568"/>
                    <a:pt x="674" y="569"/>
                    <a:pt x="688" y="564"/>
                  </a:cubicBezTo>
                  <a:cubicBezTo>
                    <a:pt x="715" y="553"/>
                    <a:pt x="758" y="511"/>
                    <a:pt x="773" y="487"/>
                  </a:cubicBezTo>
                  <a:cubicBezTo>
                    <a:pt x="785" y="470"/>
                    <a:pt x="786" y="425"/>
                    <a:pt x="801" y="411"/>
                  </a:cubicBezTo>
                  <a:cubicBezTo>
                    <a:pt x="813" y="399"/>
                    <a:pt x="849" y="389"/>
                    <a:pt x="866" y="388"/>
                  </a:cubicBezTo>
                  <a:cubicBezTo>
                    <a:pt x="880" y="387"/>
                    <a:pt x="908" y="394"/>
                    <a:pt x="920" y="400"/>
                  </a:cubicBezTo>
                  <a:cubicBezTo>
                    <a:pt x="942" y="409"/>
                    <a:pt x="987" y="432"/>
                    <a:pt x="998" y="453"/>
                  </a:cubicBezTo>
                  <a:cubicBezTo>
                    <a:pt x="1006" y="468"/>
                    <a:pt x="990" y="506"/>
                    <a:pt x="998" y="522"/>
                  </a:cubicBezTo>
                  <a:cubicBezTo>
                    <a:pt x="1004" y="534"/>
                    <a:pt x="1027" y="555"/>
                    <a:pt x="1040" y="556"/>
                  </a:cubicBezTo>
                  <a:cubicBezTo>
                    <a:pt x="1065" y="558"/>
                    <a:pt x="1110" y="526"/>
                    <a:pt x="1125" y="506"/>
                  </a:cubicBezTo>
                  <a:cubicBezTo>
                    <a:pt x="1153" y="471"/>
                    <a:pt x="1139" y="365"/>
                    <a:pt x="1172" y="335"/>
                  </a:cubicBezTo>
                  <a:cubicBezTo>
                    <a:pt x="1192" y="316"/>
                    <a:pt x="1257" y="330"/>
                    <a:pt x="1280" y="316"/>
                  </a:cubicBezTo>
                  <a:cubicBezTo>
                    <a:pt x="1289" y="310"/>
                    <a:pt x="1300" y="291"/>
                    <a:pt x="1303" y="281"/>
                  </a:cubicBezTo>
                  <a:cubicBezTo>
                    <a:pt x="1318" y="243"/>
                    <a:pt x="1313" y="159"/>
                    <a:pt x="1327" y="121"/>
                  </a:cubicBezTo>
                  <a:cubicBezTo>
                    <a:pt x="1334" y="100"/>
                    <a:pt x="1355" y="57"/>
                    <a:pt x="1373" y="45"/>
                  </a:cubicBezTo>
                  <a:cubicBezTo>
                    <a:pt x="1385" y="36"/>
                    <a:pt x="1417" y="39"/>
                    <a:pt x="1431" y="33"/>
                  </a:cubicBezTo>
                  <a:cubicBezTo>
                    <a:pt x="1442" y="29"/>
                    <a:pt x="1459" y="10"/>
                    <a:pt x="1470" y="6"/>
                  </a:cubicBezTo>
                  <a:cubicBezTo>
                    <a:pt x="1488" y="0"/>
                    <a:pt x="1548" y="9"/>
                    <a:pt x="1577" y="13"/>
                  </a:cubicBezTo>
                  <a:cubicBezTo>
                    <a:pt x="1564" y="26"/>
                    <a:pt x="1539" y="41"/>
                    <a:pt x="1532" y="53"/>
                  </a:cubicBezTo>
                  <a:cubicBezTo>
                    <a:pt x="1522" y="69"/>
                    <a:pt x="1511" y="104"/>
                    <a:pt x="1512" y="121"/>
                  </a:cubicBezTo>
                  <a:cubicBezTo>
                    <a:pt x="1513" y="140"/>
                    <a:pt x="1524" y="181"/>
                    <a:pt x="1540" y="191"/>
                  </a:cubicBezTo>
                  <a:cubicBezTo>
                    <a:pt x="1561" y="204"/>
                    <a:pt x="1617" y="172"/>
                    <a:pt x="1641" y="182"/>
                  </a:cubicBezTo>
                  <a:cubicBezTo>
                    <a:pt x="1654" y="188"/>
                    <a:pt x="1670" y="216"/>
                    <a:pt x="1679" y="229"/>
                  </a:cubicBezTo>
                  <a:cubicBezTo>
                    <a:pt x="1689" y="242"/>
                    <a:pt x="1703" y="275"/>
                    <a:pt x="1715" y="286"/>
                  </a:cubicBezTo>
                  <a:cubicBezTo>
                    <a:pt x="1725" y="296"/>
                    <a:pt x="1756" y="303"/>
                    <a:pt x="1765" y="314"/>
                  </a:cubicBezTo>
                  <a:cubicBezTo>
                    <a:pt x="1773" y="326"/>
                    <a:pt x="1770" y="360"/>
                    <a:pt x="1781" y="369"/>
                  </a:cubicBezTo>
                  <a:cubicBezTo>
                    <a:pt x="1806" y="388"/>
                    <a:pt x="1874" y="369"/>
                    <a:pt x="1905" y="372"/>
                  </a:cubicBezTo>
                  <a:cubicBezTo>
                    <a:pt x="1918" y="374"/>
                    <a:pt x="1945" y="380"/>
                    <a:pt x="1958" y="382"/>
                  </a:cubicBezTo>
                  <a:cubicBezTo>
                    <a:pt x="1986" y="388"/>
                    <a:pt x="2045" y="393"/>
                    <a:pt x="2072" y="404"/>
                  </a:cubicBezTo>
                  <a:cubicBezTo>
                    <a:pt x="2097" y="414"/>
                    <a:pt x="2143" y="445"/>
                    <a:pt x="2163" y="465"/>
                  </a:cubicBezTo>
                  <a:cubicBezTo>
                    <a:pt x="2193" y="495"/>
                    <a:pt x="2232" y="573"/>
                    <a:pt x="2255" y="608"/>
                  </a:cubicBezTo>
                  <a:cubicBezTo>
                    <a:pt x="2277" y="642"/>
                    <a:pt x="2325" y="707"/>
                    <a:pt x="2343" y="742"/>
                  </a:cubicBezTo>
                  <a:cubicBezTo>
                    <a:pt x="2350" y="757"/>
                    <a:pt x="2359" y="790"/>
                    <a:pt x="2366" y="805"/>
                  </a:cubicBezTo>
                  <a:cubicBezTo>
                    <a:pt x="2371" y="817"/>
                    <a:pt x="2391" y="839"/>
                    <a:pt x="2391" y="853"/>
                  </a:cubicBezTo>
                  <a:cubicBezTo>
                    <a:pt x="2390" y="865"/>
                    <a:pt x="2363" y="882"/>
                    <a:pt x="2364" y="894"/>
                  </a:cubicBezTo>
                  <a:cubicBezTo>
                    <a:pt x="2366" y="916"/>
                    <a:pt x="2410" y="942"/>
                    <a:pt x="2422" y="960"/>
                  </a:cubicBezTo>
                  <a:cubicBezTo>
                    <a:pt x="2437" y="984"/>
                    <a:pt x="2457" y="1037"/>
                    <a:pt x="2471" y="1061"/>
                  </a:cubicBezTo>
                  <a:cubicBezTo>
                    <a:pt x="2490" y="1091"/>
                    <a:pt x="2529" y="1152"/>
                    <a:pt x="2554" y="1177"/>
                  </a:cubicBezTo>
                  <a:cubicBezTo>
                    <a:pt x="2575" y="1197"/>
                    <a:pt x="2633" y="1219"/>
                    <a:pt x="2650" y="1243"/>
                  </a:cubicBezTo>
                  <a:cubicBezTo>
                    <a:pt x="2662" y="1259"/>
                    <a:pt x="2674" y="1300"/>
                    <a:pt x="2673" y="1320"/>
                  </a:cubicBezTo>
                  <a:cubicBezTo>
                    <a:pt x="2672" y="1342"/>
                    <a:pt x="2637" y="1381"/>
                    <a:pt x="2642" y="1403"/>
                  </a:cubicBezTo>
                  <a:cubicBezTo>
                    <a:pt x="2644" y="1417"/>
                    <a:pt x="2673" y="1432"/>
                    <a:pt x="2680" y="1444"/>
                  </a:cubicBezTo>
                  <a:cubicBezTo>
                    <a:pt x="2685" y="1454"/>
                    <a:pt x="2692" y="1477"/>
                    <a:pt x="2693" y="1489"/>
                  </a:cubicBezTo>
                  <a:cubicBezTo>
                    <a:pt x="2694" y="1501"/>
                    <a:pt x="2682" y="1526"/>
                    <a:pt x="2688" y="1537"/>
                  </a:cubicBezTo>
                  <a:cubicBezTo>
                    <a:pt x="2693" y="1545"/>
                    <a:pt x="2714" y="1547"/>
                    <a:pt x="2722" y="1552"/>
                  </a:cubicBezTo>
                  <a:cubicBezTo>
                    <a:pt x="2738" y="1560"/>
                    <a:pt x="2765" y="1583"/>
                    <a:pt x="2782" y="1588"/>
                  </a:cubicBezTo>
                  <a:cubicBezTo>
                    <a:pt x="2801" y="1593"/>
                    <a:pt x="2841" y="1586"/>
                    <a:pt x="2860" y="1589"/>
                  </a:cubicBezTo>
                  <a:cubicBezTo>
                    <a:pt x="2887" y="1595"/>
                    <a:pt x="2939" y="1619"/>
                    <a:pt x="2964" y="1632"/>
                  </a:cubicBezTo>
                  <a:cubicBezTo>
                    <a:pt x="2977" y="1640"/>
                    <a:pt x="3005" y="1656"/>
                    <a:pt x="3015" y="1669"/>
                  </a:cubicBezTo>
                  <a:cubicBezTo>
                    <a:pt x="3029" y="1687"/>
                    <a:pt x="3033" y="1737"/>
                    <a:pt x="3050" y="1753"/>
                  </a:cubicBezTo>
                  <a:cubicBezTo>
                    <a:pt x="3074" y="1777"/>
                    <a:pt x="3145" y="1793"/>
                    <a:pt x="3177" y="1806"/>
                  </a:cubicBezTo>
                  <a:cubicBezTo>
                    <a:pt x="3196" y="1814"/>
                    <a:pt x="3237" y="1826"/>
                    <a:pt x="3254" y="1839"/>
                  </a:cubicBezTo>
                  <a:cubicBezTo>
                    <a:pt x="3280" y="1858"/>
                    <a:pt x="3321" y="1908"/>
                    <a:pt x="3337" y="1936"/>
                  </a:cubicBezTo>
                  <a:cubicBezTo>
                    <a:pt x="3348" y="1957"/>
                    <a:pt x="3375" y="2005"/>
                    <a:pt x="3365" y="2026"/>
                  </a:cubicBezTo>
                  <a:cubicBezTo>
                    <a:pt x="3360" y="2035"/>
                    <a:pt x="3336" y="2040"/>
                    <a:pt x="3325" y="2040"/>
                  </a:cubicBezTo>
                  <a:cubicBezTo>
                    <a:pt x="3313" y="2041"/>
                    <a:pt x="3289" y="2033"/>
                    <a:pt x="3277" y="2029"/>
                  </a:cubicBezTo>
                  <a:cubicBezTo>
                    <a:pt x="3254" y="2019"/>
                    <a:pt x="3212" y="1988"/>
                    <a:pt x="3188" y="1978"/>
                  </a:cubicBezTo>
                  <a:cubicBezTo>
                    <a:pt x="3168" y="1968"/>
                    <a:pt x="3125" y="1953"/>
                    <a:pt x="3102" y="1950"/>
                  </a:cubicBezTo>
                  <a:cubicBezTo>
                    <a:pt x="3077" y="1945"/>
                    <a:pt x="3024" y="1944"/>
                    <a:pt x="2998" y="1950"/>
                  </a:cubicBezTo>
                  <a:cubicBezTo>
                    <a:pt x="2976" y="1954"/>
                    <a:pt x="2932" y="1969"/>
                    <a:pt x="2916" y="1984"/>
                  </a:cubicBezTo>
                  <a:cubicBezTo>
                    <a:pt x="2903" y="1997"/>
                    <a:pt x="2887" y="2032"/>
                    <a:pt x="2884" y="2050"/>
                  </a:cubicBezTo>
                  <a:cubicBezTo>
                    <a:pt x="2883" y="2060"/>
                    <a:pt x="2885" y="2081"/>
                    <a:pt x="2891" y="2088"/>
                  </a:cubicBezTo>
                  <a:cubicBezTo>
                    <a:pt x="2901" y="2102"/>
                    <a:pt x="2938" y="2108"/>
                    <a:pt x="2952" y="2118"/>
                  </a:cubicBezTo>
                  <a:cubicBezTo>
                    <a:pt x="2965" y="2128"/>
                    <a:pt x="2985" y="2155"/>
                    <a:pt x="2998" y="2164"/>
                  </a:cubicBezTo>
                  <a:cubicBezTo>
                    <a:pt x="3011" y="2173"/>
                    <a:pt x="3041" y="2183"/>
                    <a:pt x="3054" y="2191"/>
                  </a:cubicBezTo>
                  <a:cubicBezTo>
                    <a:pt x="3058" y="2193"/>
                    <a:pt x="3063" y="2197"/>
                    <a:pt x="3069" y="2201"/>
                  </a:cubicBezTo>
                  <a:cubicBezTo>
                    <a:pt x="3044" y="2211"/>
                    <a:pt x="3015" y="2224"/>
                    <a:pt x="3004" y="2234"/>
                  </a:cubicBezTo>
                  <a:cubicBezTo>
                    <a:pt x="2983" y="2254"/>
                    <a:pt x="2961" y="2309"/>
                    <a:pt x="2953" y="2336"/>
                  </a:cubicBezTo>
                  <a:cubicBezTo>
                    <a:pt x="2947" y="2355"/>
                    <a:pt x="2947" y="2395"/>
                    <a:pt x="2943" y="2414"/>
                  </a:cubicBezTo>
                  <a:cubicBezTo>
                    <a:pt x="2937" y="2445"/>
                    <a:pt x="2932" y="2514"/>
                    <a:pt x="2908" y="2536"/>
                  </a:cubicBezTo>
                  <a:cubicBezTo>
                    <a:pt x="2902" y="2542"/>
                    <a:pt x="2888" y="2545"/>
                    <a:pt x="2875" y="2548"/>
                  </a:cubicBezTo>
                  <a:cubicBezTo>
                    <a:pt x="2856" y="2552"/>
                    <a:pt x="2837" y="2556"/>
                    <a:pt x="2829" y="2565"/>
                  </a:cubicBezTo>
                  <a:cubicBezTo>
                    <a:pt x="2818" y="2579"/>
                    <a:pt x="2846" y="2643"/>
                    <a:pt x="2835" y="2657"/>
                  </a:cubicBezTo>
                  <a:cubicBezTo>
                    <a:pt x="2821" y="2676"/>
                    <a:pt x="2787" y="2713"/>
                    <a:pt x="2764" y="2719"/>
                  </a:cubicBezTo>
                  <a:cubicBezTo>
                    <a:pt x="2749" y="2723"/>
                    <a:pt x="2716" y="2715"/>
                    <a:pt x="2704" y="2706"/>
                  </a:cubicBezTo>
                  <a:cubicBezTo>
                    <a:pt x="2693" y="2697"/>
                    <a:pt x="2693" y="2664"/>
                    <a:pt x="2682" y="2657"/>
                  </a:cubicBezTo>
                  <a:cubicBezTo>
                    <a:pt x="2668" y="2648"/>
                    <a:pt x="2632" y="2653"/>
                    <a:pt x="2616" y="2657"/>
                  </a:cubicBezTo>
                  <a:cubicBezTo>
                    <a:pt x="2607" y="2660"/>
                    <a:pt x="2592" y="2672"/>
                    <a:pt x="2583" y="2676"/>
                  </a:cubicBezTo>
                  <a:cubicBezTo>
                    <a:pt x="2574" y="2681"/>
                    <a:pt x="2556" y="2693"/>
                    <a:pt x="2545" y="2692"/>
                  </a:cubicBezTo>
                  <a:cubicBezTo>
                    <a:pt x="2536" y="2692"/>
                    <a:pt x="2523" y="2678"/>
                    <a:pt x="2515" y="2673"/>
                  </a:cubicBezTo>
                  <a:cubicBezTo>
                    <a:pt x="2492" y="2660"/>
                    <a:pt x="2444" y="2637"/>
                    <a:pt x="2422" y="2622"/>
                  </a:cubicBezTo>
                  <a:cubicBezTo>
                    <a:pt x="2403" y="2609"/>
                    <a:pt x="2376" y="2567"/>
                    <a:pt x="2354" y="2560"/>
                  </a:cubicBezTo>
                  <a:cubicBezTo>
                    <a:pt x="2330" y="2553"/>
                    <a:pt x="2279" y="2566"/>
                    <a:pt x="2255" y="2573"/>
                  </a:cubicBezTo>
                  <a:cubicBezTo>
                    <a:pt x="2240" y="2578"/>
                    <a:pt x="2213" y="2598"/>
                    <a:pt x="2198" y="2600"/>
                  </a:cubicBezTo>
                  <a:cubicBezTo>
                    <a:pt x="2180" y="2603"/>
                    <a:pt x="2153" y="2602"/>
                    <a:pt x="2127" y="2599"/>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5" name="Freeform 28"/>
            <p:cNvSpPr/>
            <p:nvPr/>
          </p:nvSpPr>
          <p:spPr bwMode="auto">
            <a:xfrm>
              <a:off x="5827713" y="1485887"/>
              <a:ext cx="1593442" cy="1239957"/>
            </a:xfrm>
            <a:custGeom>
              <a:avLst/>
              <a:gdLst>
                <a:gd name="T0" fmla="*/ 1602 w 6816"/>
                <a:gd name="T1" fmla="*/ 4889 h 6261"/>
                <a:gd name="T2" fmla="*/ 1835 w 6816"/>
                <a:gd name="T3" fmla="*/ 4656 h 6261"/>
                <a:gd name="T4" fmla="*/ 1568 w 6816"/>
                <a:gd name="T5" fmla="*/ 4687 h 6261"/>
                <a:gd name="T6" fmla="*/ 1266 w 6816"/>
                <a:gd name="T7" fmla="*/ 4280 h 6261"/>
                <a:gd name="T8" fmla="*/ 1694 w 6816"/>
                <a:gd name="T9" fmla="*/ 3725 h 6261"/>
                <a:gd name="T10" fmla="*/ 1992 w 6816"/>
                <a:gd name="T11" fmla="*/ 3558 h 6261"/>
                <a:gd name="T12" fmla="*/ 2049 w 6816"/>
                <a:gd name="T13" fmla="*/ 3446 h 6261"/>
                <a:gd name="T14" fmla="*/ 2187 w 6816"/>
                <a:gd name="T15" fmla="*/ 2895 h 6261"/>
                <a:gd name="T16" fmla="*/ 2126 w 6816"/>
                <a:gd name="T17" fmla="*/ 2379 h 6261"/>
                <a:gd name="T18" fmla="*/ 2282 w 6816"/>
                <a:gd name="T19" fmla="*/ 1874 h 6261"/>
                <a:gd name="T20" fmla="*/ 2317 w 6816"/>
                <a:gd name="T21" fmla="*/ 1533 h 6261"/>
                <a:gd name="T22" fmla="*/ 1877 w 6816"/>
                <a:gd name="T23" fmla="*/ 1156 h 6261"/>
                <a:gd name="T24" fmla="*/ 1526 w 6816"/>
                <a:gd name="T25" fmla="*/ 1471 h 6261"/>
                <a:gd name="T26" fmla="*/ 1209 w 6816"/>
                <a:gd name="T27" fmla="*/ 1595 h 6261"/>
                <a:gd name="T28" fmla="*/ 804 w 6816"/>
                <a:gd name="T29" fmla="*/ 1362 h 6261"/>
                <a:gd name="T30" fmla="*/ 716 w 6816"/>
                <a:gd name="T31" fmla="*/ 966 h 6261"/>
                <a:gd name="T32" fmla="*/ 418 w 6816"/>
                <a:gd name="T33" fmla="*/ 834 h 6261"/>
                <a:gd name="T34" fmla="*/ 151 w 6816"/>
                <a:gd name="T35" fmla="*/ 896 h 6261"/>
                <a:gd name="T36" fmla="*/ 193 w 6816"/>
                <a:gd name="T37" fmla="*/ 469 h 6261"/>
                <a:gd name="T38" fmla="*/ 302 w 6816"/>
                <a:gd name="T39" fmla="*/ 164 h 6261"/>
                <a:gd name="T40" fmla="*/ 931 w 6816"/>
                <a:gd name="T41" fmla="*/ 27 h 6261"/>
                <a:gd name="T42" fmla="*/ 1442 w 6816"/>
                <a:gd name="T43" fmla="*/ 122 h 6261"/>
                <a:gd name="T44" fmla="*/ 1767 w 6816"/>
                <a:gd name="T45" fmla="*/ 154 h 6261"/>
                <a:gd name="T46" fmla="*/ 2036 w 6816"/>
                <a:gd name="T47" fmla="*/ 403 h 6261"/>
                <a:gd name="T48" fmla="*/ 2327 w 6816"/>
                <a:gd name="T49" fmla="*/ 748 h 6261"/>
                <a:gd name="T50" fmla="*/ 2667 w 6816"/>
                <a:gd name="T51" fmla="*/ 1254 h 6261"/>
                <a:gd name="T52" fmla="*/ 2959 w 6816"/>
                <a:gd name="T53" fmla="*/ 1700 h 6261"/>
                <a:gd name="T54" fmla="*/ 3113 w 6816"/>
                <a:gd name="T55" fmla="*/ 2139 h 6261"/>
                <a:gd name="T56" fmla="*/ 3699 w 6816"/>
                <a:gd name="T57" fmla="*/ 2220 h 6261"/>
                <a:gd name="T58" fmla="*/ 3973 w 6816"/>
                <a:gd name="T59" fmla="*/ 2314 h 6261"/>
                <a:gd name="T60" fmla="*/ 4302 w 6816"/>
                <a:gd name="T61" fmla="*/ 2359 h 6261"/>
                <a:gd name="T62" fmla="*/ 4740 w 6816"/>
                <a:gd name="T63" fmla="*/ 2529 h 6261"/>
                <a:gd name="T64" fmla="*/ 4898 w 6816"/>
                <a:gd name="T65" fmla="*/ 2843 h 6261"/>
                <a:gd name="T66" fmla="*/ 5085 w 6816"/>
                <a:gd name="T67" fmla="*/ 3238 h 6261"/>
                <a:gd name="T68" fmla="*/ 5538 w 6816"/>
                <a:gd name="T69" fmla="*/ 3119 h 6261"/>
                <a:gd name="T70" fmla="*/ 5967 w 6816"/>
                <a:gd name="T71" fmla="*/ 2709 h 6261"/>
                <a:gd name="T72" fmla="*/ 6335 w 6816"/>
                <a:gd name="T73" fmla="*/ 2427 h 6261"/>
                <a:gd name="T74" fmla="*/ 6591 w 6816"/>
                <a:gd name="T75" fmla="*/ 2151 h 6261"/>
                <a:gd name="T76" fmla="*/ 6799 w 6816"/>
                <a:gd name="T77" fmla="*/ 2248 h 6261"/>
                <a:gd name="T78" fmla="*/ 6631 w 6816"/>
                <a:gd name="T79" fmla="*/ 2600 h 6261"/>
                <a:gd name="T80" fmla="*/ 6684 w 6816"/>
                <a:gd name="T81" fmla="*/ 2953 h 6261"/>
                <a:gd name="T82" fmla="*/ 6595 w 6816"/>
                <a:gd name="T83" fmla="*/ 3385 h 6261"/>
                <a:gd name="T84" fmla="*/ 6628 w 6816"/>
                <a:gd name="T85" fmla="*/ 3837 h 6261"/>
                <a:gd name="T86" fmla="*/ 6550 w 6816"/>
                <a:gd name="T87" fmla="*/ 4207 h 6261"/>
                <a:gd name="T88" fmla="*/ 6530 w 6816"/>
                <a:gd name="T89" fmla="*/ 4622 h 6261"/>
                <a:gd name="T90" fmla="*/ 6084 w 6816"/>
                <a:gd name="T91" fmla="*/ 4762 h 6261"/>
                <a:gd name="T92" fmla="*/ 5800 w 6816"/>
                <a:gd name="T93" fmla="*/ 4917 h 6261"/>
                <a:gd name="T94" fmla="*/ 5813 w 6816"/>
                <a:gd name="T95" fmla="*/ 5495 h 6261"/>
                <a:gd name="T96" fmla="*/ 5675 w 6816"/>
                <a:gd name="T97" fmla="*/ 5987 h 6261"/>
                <a:gd name="T98" fmla="*/ 5227 w 6816"/>
                <a:gd name="T99" fmla="*/ 5828 h 6261"/>
                <a:gd name="T100" fmla="*/ 4967 w 6816"/>
                <a:gd name="T101" fmla="*/ 6228 h 6261"/>
                <a:gd name="T102" fmla="*/ 4497 w 6816"/>
                <a:gd name="T103" fmla="*/ 5899 h 6261"/>
                <a:gd name="T104" fmla="*/ 4352 w 6816"/>
                <a:gd name="T105" fmla="*/ 5954 h 6261"/>
                <a:gd name="T106" fmla="*/ 4027 w 6816"/>
                <a:gd name="T107" fmla="*/ 5740 h 6261"/>
                <a:gd name="T108" fmla="*/ 3763 w 6816"/>
                <a:gd name="T109" fmla="*/ 5564 h 6261"/>
                <a:gd name="T110" fmla="*/ 3320 w 6816"/>
                <a:gd name="T111" fmla="*/ 5504 h 6261"/>
                <a:gd name="T112" fmla="*/ 2920 w 6816"/>
                <a:gd name="T113" fmla="*/ 5345 h 6261"/>
                <a:gd name="T114" fmla="*/ 2492 w 6816"/>
                <a:gd name="T115" fmla="*/ 5514 h 6261"/>
                <a:gd name="T116" fmla="*/ 2164 w 6816"/>
                <a:gd name="T117" fmla="*/ 5118 h 6261"/>
                <a:gd name="T118" fmla="*/ 1774 w 6816"/>
                <a:gd name="T119" fmla="*/ 5064 h 6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16" h="6261">
                  <a:moveTo>
                    <a:pt x="1664" y="5098"/>
                  </a:moveTo>
                  <a:cubicBezTo>
                    <a:pt x="1650" y="5095"/>
                    <a:pt x="1636" y="5089"/>
                    <a:pt x="1629" y="5083"/>
                  </a:cubicBezTo>
                  <a:cubicBezTo>
                    <a:pt x="1619" y="5074"/>
                    <a:pt x="1607" y="5047"/>
                    <a:pt x="1606" y="5033"/>
                  </a:cubicBezTo>
                  <a:cubicBezTo>
                    <a:pt x="1605" y="5011"/>
                    <a:pt x="1634" y="4973"/>
                    <a:pt x="1633" y="4951"/>
                  </a:cubicBezTo>
                  <a:cubicBezTo>
                    <a:pt x="1632" y="4934"/>
                    <a:pt x="1602" y="4907"/>
                    <a:pt x="1602" y="4889"/>
                  </a:cubicBezTo>
                  <a:cubicBezTo>
                    <a:pt x="1603" y="4875"/>
                    <a:pt x="1617" y="4847"/>
                    <a:pt x="1629" y="4839"/>
                  </a:cubicBezTo>
                  <a:cubicBezTo>
                    <a:pt x="1658" y="4820"/>
                    <a:pt x="1734" y="4843"/>
                    <a:pt x="1767" y="4831"/>
                  </a:cubicBezTo>
                  <a:cubicBezTo>
                    <a:pt x="1783" y="4825"/>
                    <a:pt x="1813" y="4803"/>
                    <a:pt x="1824" y="4788"/>
                  </a:cubicBezTo>
                  <a:cubicBezTo>
                    <a:pt x="1837" y="4771"/>
                    <a:pt x="1854" y="4729"/>
                    <a:pt x="1854" y="4707"/>
                  </a:cubicBezTo>
                  <a:cubicBezTo>
                    <a:pt x="1854" y="4693"/>
                    <a:pt x="1848" y="4660"/>
                    <a:pt x="1835" y="4656"/>
                  </a:cubicBezTo>
                  <a:cubicBezTo>
                    <a:pt x="1831" y="4655"/>
                    <a:pt x="1823" y="4664"/>
                    <a:pt x="1820" y="4668"/>
                  </a:cubicBezTo>
                  <a:cubicBezTo>
                    <a:pt x="1812" y="4680"/>
                    <a:pt x="1815" y="4713"/>
                    <a:pt x="1805" y="4722"/>
                  </a:cubicBezTo>
                  <a:cubicBezTo>
                    <a:pt x="1793" y="4734"/>
                    <a:pt x="1759" y="4737"/>
                    <a:pt x="1744" y="4738"/>
                  </a:cubicBezTo>
                  <a:cubicBezTo>
                    <a:pt x="1715" y="4739"/>
                    <a:pt x="1657" y="4728"/>
                    <a:pt x="1629" y="4718"/>
                  </a:cubicBezTo>
                  <a:cubicBezTo>
                    <a:pt x="1613" y="4713"/>
                    <a:pt x="1582" y="4698"/>
                    <a:pt x="1568" y="4687"/>
                  </a:cubicBezTo>
                  <a:cubicBezTo>
                    <a:pt x="1533" y="4662"/>
                    <a:pt x="1484" y="4584"/>
                    <a:pt x="1446" y="4563"/>
                  </a:cubicBezTo>
                  <a:cubicBezTo>
                    <a:pt x="1430" y="4555"/>
                    <a:pt x="1392" y="4557"/>
                    <a:pt x="1377" y="4548"/>
                  </a:cubicBezTo>
                  <a:cubicBezTo>
                    <a:pt x="1349" y="4531"/>
                    <a:pt x="1311" y="4475"/>
                    <a:pt x="1289" y="4451"/>
                  </a:cubicBezTo>
                  <a:cubicBezTo>
                    <a:pt x="1279" y="4439"/>
                    <a:pt x="1252" y="4419"/>
                    <a:pt x="1247" y="4404"/>
                  </a:cubicBezTo>
                  <a:cubicBezTo>
                    <a:pt x="1238" y="4374"/>
                    <a:pt x="1252" y="4308"/>
                    <a:pt x="1266" y="4280"/>
                  </a:cubicBezTo>
                  <a:cubicBezTo>
                    <a:pt x="1285" y="4241"/>
                    <a:pt x="1353" y="4185"/>
                    <a:pt x="1385" y="4156"/>
                  </a:cubicBezTo>
                  <a:cubicBezTo>
                    <a:pt x="1418" y="4124"/>
                    <a:pt x="1502" y="4076"/>
                    <a:pt x="1526" y="4036"/>
                  </a:cubicBezTo>
                  <a:cubicBezTo>
                    <a:pt x="1543" y="4008"/>
                    <a:pt x="1537" y="3936"/>
                    <a:pt x="1553" y="3908"/>
                  </a:cubicBezTo>
                  <a:cubicBezTo>
                    <a:pt x="1569" y="3879"/>
                    <a:pt x="1629" y="3845"/>
                    <a:pt x="1648" y="3818"/>
                  </a:cubicBezTo>
                  <a:cubicBezTo>
                    <a:pt x="1664" y="3797"/>
                    <a:pt x="1682" y="3748"/>
                    <a:pt x="1694" y="3725"/>
                  </a:cubicBezTo>
                  <a:cubicBezTo>
                    <a:pt x="1709" y="3696"/>
                    <a:pt x="1743" y="3641"/>
                    <a:pt x="1759" y="3613"/>
                  </a:cubicBezTo>
                  <a:cubicBezTo>
                    <a:pt x="1783" y="3572"/>
                    <a:pt x="1823" y="3485"/>
                    <a:pt x="1854" y="3450"/>
                  </a:cubicBezTo>
                  <a:cubicBezTo>
                    <a:pt x="1863" y="3440"/>
                    <a:pt x="1884" y="3421"/>
                    <a:pt x="1896" y="3419"/>
                  </a:cubicBezTo>
                  <a:cubicBezTo>
                    <a:pt x="1906" y="3416"/>
                    <a:pt x="1927" y="3420"/>
                    <a:pt x="1935" y="3426"/>
                  </a:cubicBezTo>
                  <a:cubicBezTo>
                    <a:pt x="1962" y="3449"/>
                    <a:pt x="1972" y="3529"/>
                    <a:pt x="1992" y="3558"/>
                  </a:cubicBezTo>
                  <a:cubicBezTo>
                    <a:pt x="2001" y="3572"/>
                    <a:pt x="2027" y="3592"/>
                    <a:pt x="2038" y="3605"/>
                  </a:cubicBezTo>
                  <a:cubicBezTo>
                    <a:pt x="2043" y="3611"/>
                    <a:pt x="2049" y="3633"/>
                    <a:pt x="2057" y="3632"/>
                  </a:cubicBezTo>
                  <a:cubicBezTo>
                    <a:pt x="2068" y="3631"/>
                    <a:pt x="2074" y="3604"/>
                    <a:pt x="2076" y="3593"/>
                  </a:cubicBezTo>
                  <a:cubicBezTo>
                    <a:pt x="2080" y="3575"/>
                    <a:pt x="2079" y="3538"/>
                    <a:pt x="2076" y="3519"/>
                  </a:cubicBezTo>
                  <a:cubicBezTo>
                    <a:pt x="2073" y="3500"/>
                    <a:pt x="2053" y="3465"/>
                    <a:pt x="2049" y="3446"/>
                  </a:cubicBezTo>
                  <a:cubicBezTo>
                    <a:pt x="2036" y="3384"/>
                    <a:pt x="2029" y="3256"/>
                    <a:pt x="2034" y="3194"/>
                  </a:cubicBezTo>
                  <a:cubicBezTo>
                    <a:pt x="2036" y="3163"/>
                    <a:pt x="2056" y="3104"/>
                    <a:pt x="2061" y="3073"/>
                  </a:cubicBezTo>
                  <a:cubicBezTo>
                    <a:pt x="2067" y="3037"/>
                    <a:pt x="2058" y="2958"/>
                    <a:pt x="2076" y="2926"/>
                  </a:cubicBezTo>
                  <a:cubicBezTo>
                    <a:pt x="2082" y="2914"/>
                    <a:pt x="2106" y="2899"/>
                    <a:pt x="2118" y="2895"/>
                  </a:cubicBezTo>
                  <a:cubicBezTo>
                    <a:pt x="2134" y="2889"/>
                    <a:pt x="2171" y="2901"/>
                    <a:pt x="2187" y="2895"/>
                  </a:cubicBezTo>
                  <a:cubicBezTo>
                    <a:pt x="2196" y="2891"/>
                    <a:pt x="2213" y="2877"/>
                    <a:pt x="2217" y="2868"/>
                  </a:cubicBezTo>
                  <a:cubicBezTo>
                    <a:pt x="2237" y="2829"/>
                    <a:pt x="2246" y="2736"/>
                    <a:pt x="2236" y="2693"/>
                  </a:cubicBezTo>
                  <a:cubicBezTo>
                    <a:pt x="2227" y="2650"/>
                    <a:pt x="2154" y="2588"/>
                    <a:pt x="2145" y="2545"/>
                  </a:cubicBezTo>
                  <a:cubicBezTo>
                    <a:pt x="2141" y="2526"/>
                    <a:pt x="2158" y="2487"/>
                    <a:pt x="2156" y="2468"/>
                  </a:cubicBezTo>
                  <a:cubicBezTo>
                    <a:pt x="2154" y="2444"/>
                    <a:pt x="2131" y="2402"/>
                    <a:pt x="2126" y="2379"/>
                  </a:cubicBezTo>
                  <a:cubicBezTo>
                    <a:pt x="2115" y="2332"/>
                    <a:pt x="2083" y="2232"/>
                    <a:pt x="2103" y="2188"/>
                  </a:cubicBezTo>
                  <a:cubicBezTo>
                    <a:pt x="2111" y="2171"/>
                    <a:pt x="2158" y="2163"/>
                    <a:pt x="2168" y="2146"/>
                  </a:cubicBezTo>
                  <a:cubicBezTo>
                    <a:pt x="2185" y="2115"/>
                    <a:pt x="2163" y="2036"/>
                    <a:pt x="2175" y="2002"/>
                  </a:cubicBezTo>
                  <a:cubicBezTo>
                    <a:pt x="2186" y="1974"/>
                    <a:pt x="2228" y="1931"/>
                    <a:pt x="2248" y="1909"/>
                  </a:cubicBezTo>
                  <a:cubicBezTo>
                    <a:pt x="2256" y="1900"/>
                    <a:pt x="2278" y="1886"/>
                    <a:pt x="2282" y="1874"/>
                  </a:cubicBezTo>
                  <a:cubicBezTo>
                    <a:pt x="2290" y="1856"/>
                    <a:pt x="2289" y="1815"/>
                    <a:pt x="2282" y="1797"/>
                  </a:cubicBezTo>
                  <a:cubicBezTo>
                    <a:pt x="2276" y="1781"/>
                    <a:pt x="2242" y="1762"/>
                    <a:pt x="2236" y="1746"/>
                  </a:cubicBezTo>
                  <a:cubicBezTo>
                    <a:pt x="2231" y="1731"/>
                    <a:pt x="2234" y="1695"/>
                    <a:pt x="2240" y="1680"/>
                  </a:cubicBezTo>
                  <a:cubicBezTo>
                    <a:pt x="2248" y="1659"/>
                    <a:pt x="2287" y="1631"/>
                    <a:pt x="2298" y="1610"/>
                  </a:cubicBezTo>
                  <a:cubicBezTo>
                    <a:pt x="2306" y="1592"/>
                    <a:pt x="2318" y="1553"/>
                    <a:pt x="2317" y="1533"/>
                  </a:cubicBezTo>
                  <a:cubicBezTo>
                    <a:pt x="2315" y="1505"/>
                    <a:pt x="2296" y="1449"/>
                    <a:pt x="2275" y="1432"/>
                  </a:cubicBezTo>
                  <a:cubicBezTo>
                    <a:pt x="2259" y="1420"/>
                    <a:pt x="2215" y="1429"/>
                    <a:pt x="2198" y="1420"/>
                  </a:cubicBezTo>
                  <a:cubicBezTo>
                    <a:pt x="2156" y="1398"/>
                    <a:pt x="2101" y="1315"/>
                    <a:pt x="2068" y="1280"/>
                  </a:cubicBezTo>
                  <a:cubicBezTo>
                    <a:pt x="2045" y="1256"/>
                    <a:pt x="2005" y="1201"/>
                    <a:pt x="1977" y="1183"/>
                  </a:cubicBezTo>
                  <a:cubicBezTo>
                    <a:pt x="1955" y="1170"/>
                    <a:pt x="1903" y="1157"/>
                    <a:pt x="1877" y="1156"/>
                  </a:cubicBezTo>
                  <a:cubicBezTo>
                    <a:pt x="1857" y="1155"/>
                    <a:pt x="1812" y="1158"/>
                    <a:pt x="1797" y="1172"/>
                  </a:cubicBezTo>
                  <a:cubicBezTo>
                    <a:pt x="1776" y="1191"/>
                    <a:pt x="1774" y="1254"/>
                    <a:pt x="1763" y="1280"/>
                  </a:cubicBezTo>
                  <a:cubicBezTo>
                    <a:pt x="1749" y="1312"/>
                    <a:pt x="1726" y="1382"/>
                    <a:pt x="1698" y="1401"/>
                  </a:cubicBezTo>
                  <a:cubicBezTo>
                    <a:pt x="1673" y="1417"/>
                    <a:pt x="1606" y="1395"/>
                    <a:pt x="1579" y="1408"/>
                  </a:cubicBezTo>
                  <a:cubicBezTo>
                    <a:pt x="1561" y="1418"/>
                    <a:pt x="1545" y="1464"/>
                    <a:pt x="1526" y="1471"/>
                  </a:cubicBezTo>
                  <a:cubicBezTo>
                    <a:pt x="1502" y="1479"/>
                    <a:pt x="1451" y="1445"/>
                    <a:pt x="1427" y="1451"/>
                  </a:cubicBezTo>
                  <a:cubicBezTo>
                    <a:pt x="1412" y="1455"/>
                    <a:pt x="1394" y="1484"/>
                    <a:pt x="1381" y="1490"/>
                  </a:cubicBezTo>
                  <a:cubicBezTo>
                    <a:pt x="1364" y="1498"/>
                    <a:pt x="1323" y="1490"/>
                    <a:pt x="1308" y="1502"/>
                  </a:cubicBezTo>
                  <a:cubicBezTo>
                    <a:pt x="1289" y="1516"/>
                    <a:pt x="1286" y="1577"/>
                    <a:pt x="1266" y="1591"/>
                  </a:cubicBezTo>
                  <a:cubicBezTo>
                    <a:pt x="1254" y="1599"/>
                    <a:pt x="1223" y="1599"/>
                    <a:pt x="1209" y="1595"/>
                  </a:cubicBezTo>
                  <a:cubicBezTo>
                    <a:pt x="1191" y="1590"/>
                    <a:pt x="1166" y="1552"/>
                    <a:pt x="1148" y="1552"/>
                  </a:cubicBezTo>
                  <a:cubicBezTo>
                    <a:pt x="1133" y="1552"/>
                    <a:pt x="1113" y="1583"/>
                    <a:pt x="1098" y="1587"/>
                  </a:cubicBezTo>
                  <a:cubicBezTo>
                    <a:pt x="1074" y="1594"/>
                    <a:pt x="1022" y="1588"/>
                    <a:pt x="999" y="1579"/>
                  </a:cubicBezTo>
                  <a:cubicBezTo>
                    <a:pt x="964" y="1566"/>
                    <a:pt x="905" y="1518"/>
                    <a:pt x="880" y="1490"/>
                  </a:cubicBezTo>
                  <a:cubicBezTo>
                    <a:pt x="855" y="1462"/>
                    <a:pt x="825" y="1392"/>
                    <a:pt x="804" y="1362"/>
                  </a:cubicBezTo>
                  <a:cubicBezTo>
                    <a:pt x="794" y="1349"/>
                    <a:pt x="767" y="1327"/>
                    <a:pt x="762" y="1311"/>
                  </a:cubicBezTo>
                  <a:cubicBezTo>
                    <a:pt x="751" y="1282"/>
                    <a:pt x="770" y="1217"/>
                    <a:pt x="762" y="1187"/>
                  </a:cubicBezTo>
                  <a:cubicBezTo>
                    <a:pt x="754" y="1156"/>
                    <a:pt x="709" y="1106"/>
                    <a:pt x="701" y="1075"/>
                  </a:cubicBezTo>
                  <a:cubicBezTo>
                    <a:pt x="697" y="1061"/>
                    <a:pt x="699" y="1031"/>
                    <a:pt x="701" y="1017"/>
                  </a:cubicBezTo>
                  <a:cubicBezTo>
                    <a:pt x="703" y="1004"/>
                    <a:pt x="720" y="979"/>
                    <a:pt x="716" y="966"/>
                  </a:cubicBezTo>
                  <a:cubicBezTo>
                    <a:pt x="713" y="956"/>
                    <a:pt x="692" y="943"/>
                    <a:pt x="682" y="939"/>
                  </a:cubicBezTo>
                  <a:cubicBezTo>
                    <a:pt x="664" y="932"/>
                    <a:pt x="622" y="940"/>
                    <a:pt x="605" y="931"/>
                  </a:cubicBezTo>
                  <a:cubicBezTo>
                    <a:pt x="577" y="916"/>
                    <a:pt x="546" y="855"/>
                    <a:pt x="521" y="834"/>
                  </a:cubicBezTo>
                  <a:cubicBezTo>
                    <a:pt x="509" y="824"/>
                    <a:pt x="483" y="803"/>
                    <a:pt x="468" y="803"/>
                  </a:cubicBezTo>
                  <a:cubicBezTo>
                    <a:pt x="453" y="803"/>
                    <a:pt x="426" y="822"/>
                    <a:pt x="418" y="834"/>
                  </a:cubicBezTo>
                  <a:cubicBezTo>
                    <a:pt x="405" y="857"/>
                    <a:pt x="421" y="915"/>
                    <a:pt x="410" y="939"/>
                  </a:cubicBezTo>
                  <a:cubicBezTo>
                    <a:pt x="403" y="956"/>
                    <a:pt x="374" y="986"/>
                    <a:pt x="357" y="993"/>
                  </a:cubicBezTo>
                  <a:cubicBezTo>
                    <a:pt x="345" y="998"/>
                    <a:pt x="316" y="999"/>
                    <a:pt x="304" y="993"/>
                  </a:cubicBezTo>
                  <a:cubicBezTo>
                    <a:pt x="281" y="983"/>
                    <a:pt x="263" y="929"/>
                    <a:pt x="242" y="916"/>
                  </a:cubicBezTo>
                  <a:cubicBezTo>
                    <a:pt x="222" y="903"/>
                    <a:pt x="173" y="904"/>
                    <a:pt x="151" y="896"/>
                  </a:cubicBezTo>
                  <a:cubicBezTo>
                    <a:pt x="133" y="890"/>
                    <a:pt x="99" y="873"/>
                    <a:pt x="82" y="865"/>
                  </a:cubicBezTo>
                  <a:cubicBezTo>
                    <a:pt x="63" y="857"/>
                    <a:pt x="14" y="850"/>
                    <a:pt x="6" y="830"/>
                  </a:cubicBezTo>
                  <a:cubicBezTo>
                    <a:pt x="0" y="818"/>
                    <a:pt x="15" y="789"/>
                    <a:pt x="21" y="776"/>
                  </a:cubicBezTo>
                  <a:cubicBezTo>
                    <a:pt x="47" y="720"/>
                    <a:pt x="131" y="626"/>
                    <a:pt x="158" y="570"/>
                  </a:cubicBezTo>
                  <a:cubicBezTo>
                    <a:pt x="170" y="546"/>
                    <a:pt x="196" y="496"/>
                    <a:pt x="193" y="469"/>
                  </a:cubicBezTo>
                  <a:cubicBezTo>
                    <a:pt x="190" y="449"/>
                    <a:pt x="160" y="416"/>
                    <a:pt x="147" y="400"/>
                  </a:cubicBezTo>
                  <a:cubicBezTo>
                    <a:pt x="135" y="384"/>
                    <a:pt x="106" y="356"/>
                    <a:pt x="93" y="341"/>
                  </a:cubicBezTo>
                  <a:cubicBezTo>
                    <a:pt x="82" y="328"/>
                    <a:pt x="55" y="308"/>
                    <a:pt x="40" y="289"/>
                  </a:cubicBezTo>
                  <a:cubicBezTo>
                    <a:pt x="68" y="274"/>
                    <a:pt x="103" y="247"/>
                    <a:pt x="125" y="236"/>
                  </a:cubicBezTo>
                  <a:cubicBezTo>
                    <a:pt x="168" y="215"/>
                    <a:pt x="256" y="177"/>
                    <a:pt x="302" y="164"/>
                  </a:cubicBezTo>
                  <a:cubicBezTo>
                    <a:pt x="339" y="153"/>
                    <a:pt x="417" y="145"/>
                    <a:pt x="455" y="139"/>
                  </a:cubicBezTo>
                  <a:cubicBezTo>
                    <a:pt x="496" y="133"/>
                    <a:pt x="579" y="127"/>
                    <a:pt x="619" y="116"/>
                  </a:cubicBezTo>
                  <a:cubicBezTo>
                    <a:pt x="654" y="106"/>
                    <a:pt x="722" y="75"/>
                    <a:pt x="754" y="58"/>
                  </a:cubicBezTo>
                  <a:cubicBezTo>
                    <a:pt x="778" y="46"/>
                    <a:pt x="819" y="7"/>
                    <a:pt x="845" y="4"/>
                  </a:cubicBezTo>
                  <a:cubicBezTo>
                    <a:pt x="867" y="0"/>
                    <a:pt x="909" y="27"/>
                    <a:pt x="931" y="27"/>
                  </a:cubicBezTo>
                  <a:cubicBezTo>
                    <a:pt x="954" y="27"/>
                    <a:pt x="996" y="3"/>
                    <a:pt x="1019" y="4"/>
                  </a:cubicBezTo>
                  <a:cubicBezTo>
                    <a:pt x="1056" y="4"/>
                    <a:pt x="1126" y="34"/>
                    <a:pt x="1161" y="48"/>
                  </a:cubicBezTo>
                  <a:cubicBezTo>
                    <a:pt x="1190" y="60"/>
                    <a:pt x="1243" y="97"/>
                    <a:pt x="1273" y="104"/>
                  </a:cubicBezTo>
                  <a:cubicBezTo>
                    <a:pt x="1299" y="111"/>
                    <a:pt x="1354" y="104"/>
                    <a:pt x="1380" y="108"/>
                  </a:cubicBezTo>
                  <a:cubicBezTo>
                    <a:pt x="1396" y="110"/>
                    <a:pt x="1427" y="117"/>
                    <a:pt x="1442" y="122"/>
                  </a:cubicBezTo>
                  <a:cubicBezTo>
                    <a:pt x="1455" y="128"/>
                    <a:pt x="1478" y="148"/>
                    <a:pt x="1493" y="149"/>
                  </a:cubicBezTo>
                  <a:cubicBezTo>
                    <a:pt x="1508" y="150"/>
                    <a:pt x="1537" y="135"/>
                    <a:pt x="1551" y="129"/>
                  </a:cubicBezTo>
                  <a:cubicBezTo>
                    <a:pt x="1566" y="122"/>
                    <a:pt x="1594" y="99"/>
                    <a:pt x="1612" y="96"/>
                  </a:cubicBezTo>
                  <a:cubicBezTo>
                    <a:pt x="1632" y="93"/>
                    <a:pt x="1672" y="104"/>
                    <a:pt x="1691" y="111"/>
                  </a:cubicBezTo>
                  <a:cubicBezTo>
                    <a:pt x="1711" y="118"/>
                    <a:pt x="1747" y="146"/>
                    <a:pt x="1767" y="154"/>
                  </a:cubicBezTo>
                  <a:cubicBezTo>
                    <a:pt x="1794" y="164"/>
                    <a:pt x="1857" y="162"/>
                    <a:pt x="1879" y="180"/>
                  </a:cubicBezTo>
                  <a:cubicBezTo>
                    <a:pt x="1894" y="192"/>
                    <a:pt x="1902" y="232"/>
                    <a:pt x="1912" y="248"/>
                  </a:cubicBezTo>
                  <a:cubicBezTo>
                    <a:pt x="1918" y="258"/>
                    <a:pt x="1931" y="279"/>
                    <a:pt x="1940" y="286"/>
                  </a:cubicBezTo>
                  <a:cubicBezTo>
                    <a:pt x="1961" y="302"/>
                    <a:pt x="2022" y="303"/>
                    <a:pt x="2036" y="324"/>
                  </a:cubicBezTo>
                  <a:cubicBezTo>
                    <a:pt x="2047" y="340"/>
                    <a:pt x="2027" y="386"/>
                    <a:pt x="2036" y="403"/>
                  </a:cubicBezTo>
                  <a:cubicBezTo>
                    <a:pt x="2045" y="422"/>
                    <a:pt x="2085" y="441"/>
                    <a:pt x="2102" y="453"/>
                  </a:cubicBezTo>
                  <a:cubicBezTo>
                    <a:pt x="2125" y="468"/>
                    <a:pt x="2178" y="491"/>
                    <a:pt x="2198" y="511"/>
                  </a:cubicBezTo>
                  <a:cubicBezTo>
                    <a:pt x="2211" y="523"/>
                    <a:pt x="2227" y="558"/>
                    <a:pt x="2239" y="572"/>
                  </a:cubicBezTo>
                  <a:cubicBezTo>
                    <a:pt x="2252" y="587"/>
                    <a:pt x="2287" y="608"/>
                    <a:pt x="2297" y="625"/>
                  </a:cubicBezTo>
                  <a:cubicBezTo>
                    <a:pt x="2313" y="652"/>
                    <a:pt x="2316" y="719"/>
                    <a:pt x="2327" y="748"/>
                  </a:cubicBezTo>
                  <a:cubicBezTo>
                    <a:pt x="2335" y="771"/>
                    <a:pt x="2356" y="815"/>
                    <a:pt x="2370" y="834"/>
                  </a:cubicBezTo>
                  <a:cubicBezTo>
                    <a:pt x="2384" y="854"/>
                    <a:pt x="2424" y="882"/>
                    <a:pt x="2439" y="900"/>
                  </a:cubicBezTo>
                  <a:cubicBezTo>
                    <a:pt x="2466" y="933"/>
                    <a:pt x="2507" y="1007"/>
                    <a:pt x="2528" y="1042"/>
                  </a:cubicBezTo>
                  <a:cubicBezTo>
                    <a:pt x="2553" y="1083"/>
                    <a:pt x="2594" y="1168"/>
                    <a:pt x="2622" y="1206"/>
                  </a:cubicBezTo>
                  <a:cubicBezTo>
                    <a:pt x="2632" y="1219"/>
                    <a:pt x="2660" y="1239"/>
                    <a:pt x="2667" y="1254"/>
                  </a:cubicBezTo>
                  <a:cubicBezTo>
                    <a:pt x="2681" y="1282"/>
                    <a:pt x="2675" y="1349"/>
                    <a:pt x="2690" y="1376"/>
                  </a:cubicBezTo>
                  <a:cubicBezTo>
                    <a:pt x="2701" y="1395"/>
                    <a:pt x="2737" y="1421"/>
                    <a:pt x="2753" y="1436"/>
                  </a:cubicBezTo>
                  <a:cubicBezTo>
                    <a:pt x="2779" y="1459"/>
                    <a:pt x="2834" y="1503"/>
                    <a:pt x="2857" y="1530"/>
                  </a:cubicBezTo>
                  <a:cubicBezTo>
                    <a:pt x="2870" y="1545"/>
                    <a:pt x="2891" y="1579"/>
                    <a:pt x="2902" y="1596"/>
                  </a:cubicBezTo>
                  <a:cubicBezTo>
                    <a:pt x="2917" y="1621"/>
                    <a:pt x="2946" y="1673"/>
                    <a:pt x="2959" y="1700"/>
                  </a:cubicBezTo>
                  <a:cubicBezTo>
                    <a:pt x="2976" y="1733"/>
                    <a:pt x="2997" y="1807"/>
                    <a:pt x="3021" y="1837"/>
                  </a:cubicBezTo>
                  <a:cubicBezTo>
                    <a:pt x="3034" y="1854"/>
                    <a:pt x="3078" y="1873"/>
                    <a:pt x="3090" y="1891"/>
                  </a:cubicBezTo>
                  <a:cubicBezTo>
                    <a:pt x="3102" y="1909"/>
                    <a:pt x="3113" y="1953"/>
                    <a:pt x="3113" y="1974"/>
                  </a:cubicBezTo>
                  <a:cubicBezTo>
                    <a:pt x="3113" y="1998"/>
                    <a:pt x="3087" y="2044"/>
                    <a:pt x="3088" y="2068"/>
                  </a:cubicBezTo>
                  <a:cubicBezTo>
                    <a:pt x="3089" y="2087"/>
                    <a:pt x="3103" y="2123"/>
                    <a:pt x="3113" y="2139"/>
                  </a:cubicBezTo>
                  <a:cubicBezTo>
                    <a:pt x="3134" y="2174"/>
                    <a:pt x="3191" y="2235"/>
                    <a:pt x="3225" y="2258"/>
                  </a:cubicBezTo>
                  <a:cubicBezTo>
                    <a:pt x="3247" y="2273"/>
                    <a:pt x="3298" y="2291"/>
                    <a:pt x="3324" y="2296"/>
                  </a:cubicBezTo>
                  <a:cubicBezTo>
                    <a:pt x="3350" y="2301"/>
                    <a:pt x="3404" y="2299"/>
                    <a:pt x="3430" y="2296"/>
                  </a:cubicBezTo>
                  <a:cubicBezTo>
                    <a:pt x="3463" y="2293"/>
                    <a:pt x="3529" y="2279"/>
                    <a:pt x="3561" y="2270"/>
                  </a:cubicBezTo>
                  <a:cubicBezTo>
                    <a:pt x="3596" y="2260"/>
                    <a:pt x="3663" y="2227"/>
                    <a:pt x="3699" y="2220"/>
                  </a:cubicBezTo>
                  <a:cubicBezTo>
                    <a:pt x="3713" y="2217"/>
                    <a:pt x="3744" y="2208"/>
                    <a:pt x="3755" y="2217"/>
                  </a:cubicBezTo>
                  <a:cubicBezTo>
                    <a:pt x="3767" y="2226"/>
                    <a:pt x="3754" y="2265"/>
                    <a:pt x="3765" y="2275"/>
                  </a:cubicBezTo>
                  <a:cubicBezTo>
                    <a:pt x="3776" y="2284"/>
                    <a:pt x="3808" y="2274"/>
                    <a:pt x="3822" y="2275"/>
                  </a:cubicBezTo>
                  <a:cubicBezTo>
                    <a:pt x="3844" y="2276"/>
                    <a:pt x="3890" y="2280"/>
                    <a:pt x="3912" y="2286"/>
                  </a:cubicBezTo>
                  <a:cubicBezTo>
                    <a:pt x="3929" y="2291"/>
                    <a:pt x="3957" y="2315"/>
                    <a:pt x="3973" y="2314"/>
                  </a:cubicBezTo>
                  <a:cubicBezTo>
                    <a:pt x="3993" y="2313"/>
                    <a:pt x="4026" y="2289"/>
                    <a:pt x="4040" y="2276"/>
                  </a:cubicBezTo>
                  <a:cubicBezTo>
                    <a:pt x="4052" y="2265"/>
                    <a:pt x="4059" y="2218"/>
                    <a:pt x="4076" y="2220"/>
                  </a:cubicBezTo>
                  <a:cubicBezTo>
                    <a:pt x="4091" y="2222"/>
                    <a:pt x="4084" y="2267"/>
                    <a:pt x="4094" y="2278"/>
                  </a:cubicBezTo>
                  <a:cubicBezTo>
                    <a:pt x="4113" y="2298"/>
                    <a:pt x="4172" y="2309"/>
                    <a:pt x="4198" y="2319"/>
                  </a:cubicBezTo>
                  <a:cubicBezTo>
                    <a:pt x="4224" y="2329"/>
                    <a:pt x="4280" y="2343"/>
                    <a:pt x="4302" y="2359"/>
                  </a:cubicBezTo>
                  <a:cubicBezTo>
                    <a:pt x="4335" y="2382"/>
                    <a:pt x="4375" y="2458"/>
                    <a:pt x="4406" y="2483"/>
                  </a:cubicBezTo>
                  <a:cubicBezTo>
                    <a:pt x="4429" y="2501"/>
                    <a:pt x="4481" y="2534"/>
                    <a:pt x="4510" y="2536"/>
                  </a:cubicBezTo>
                  <a:cubicBezTo>
                    <a:pt x="4538" y="2537"/>
                    <a:pt x="4587" y="2498"/>
                    <a:pt x="4614" y="2493"/>
                  </a:cubicBezTo>
                  <a:cubicBezTo>
                    <a:pt x="4627" y="2490"/>
                    <a:pt x="4654" y="2490"/>
                    <a:pt x="4667" y="2493"/>
                  </a:cubicBezTo>
                  <a:cubicBezTo>
                    <a:pt x="4687" y="2497"/>
                    <a:pt x="4732" y="2510"/>
                    <a:pt x="4740" y="2529"/>
                  </a:cubicBezTo>
                  <a:cubicBezTo>
                    <a:pt x="4749" y="2550"/>
                    <a:pt x="4715" y="2595"/>
                    <a:pt x="4713" y="2618"/>
                  </a:cubicBezTo>
                  <a:cubicBezTo>
                    <a:pt x="4712" y="2639"/>
                    <a:pt x="4717" y="2681"/>
                    <a:pt x="4727" y="2699"/>
                  </a:cubicBezTo>
                  <a:cubicBezTo>
                    <a:pt x="4732" y="2709"/>
                    <a:pt x="4751" y="2723"/>
                    <a:pt x="4761" y="2729"/>
                  </a:cubicBezTo>
                  <a:cubicBezTo>
                    <a:pt x="4778" y="2738"/>
                    <a:pt x="4819" y="2742"/>
                    <a:pt x="4834" y="2754"/>
                  </a:cubicBezTo>
                  <a:cubicBezTo>
                    <a:pt x="4856" y="2770"/>
                    <a:pt x="4889" y="2817"/>
                    <a:pt x="4898" y="2843"/>
                  </a:cubicBezTo>
                  <a:cubicBezTo>
                    <a:pt x="4906" y="2864"/>
                    <a:pt x="4903" y="2911"/>
                    <a:pt x="4903" y="2934"/>
                  </a:cubicBezTo>
                  <a:cubicBezTo>
                    <a:pt x="4904" y="2961"/>
                    <a:pt x="4894" y="3017"/>
                    <a:pt x="4900" y="3044"/>
                  </a:cubicBezTo>
                  <a:cubicBezTo>
                    <a:pt x="4903" y="3058"/>
                    <a:pt x="4919" y="3084"/>
                    <a:pt x="4928" y="3095"/>
                  </a:cubicBezTo>
                  <a:cubicBezTo>
                    <a:pt x="4941" y="3112"/>
                    <a:pt x="4975" y="3136"/>
                    <a:pt x="4991" y="3150"/>
                  </a:cubicBezTo>
                  <a:cubicBezTo>
                    <a:pt x="5015" y="3171"/>
                    <a:pt x="5054" y="3231"/>
                    <a:pt x="5085" y="3238"/>
                  </a:cubicBezTo>
                  <a:cubicBezTo>
                    <a:pt x="5103" y="3241"/>
                    <a:pt x="5137" y="3221"/>
                    <a:pt x="5153" y="3213"/>
                  </a:cubicBezTo>
                  <a:cubicBezTo>
                    <a:pt x="5168" y="3205"/>
                    <a:pt x="5192" y="3177"/>
                    <a:pt x="5209" y="3171"/>
                  </a:cubicBezTo>
                  <a:cubicBezTo>
                    <a:pt x="5238" y="3162"/>
                    <a:pt x="5302" y="3171"/>
                    <a:pt x="5333" y="3170"/>
                  </a:cubicBezTo>
                  <a:cubicBezTo>
                    <a:pt x="5350" y="3169"/>
                    <a:pt x="5385" y="3170"/>
                    <a:pt x="5402" y="3167"/>
                  </a:cubicBezTo>
                  <a:cubicBezTo>
                    <a:pt x="5437" y="3160"/>
                    <a:pt x="5504" y="3131"/>
                    <a:pt x="5538" y="3119"/>
                  </a:cubicBezTo>
                  <a:cubicBezTo>
                    <a:pt x="5568" y="3107"/>
                    <a:pt x="5630" y="3087"/>
                    <a:pt x="5658" y="3071"/>
                  </a:cubicBezTo>
                  <a:cubicBezTo>
                    <a:pt x="5694" y="3050"/>
                    <a:pt x="5762" y="2999"/>
                    <a:pt x="5785" y="2965"/>
                  </a:cubicBezTo>
                  <a:cubicBezTo>
                    <a:pt x="5798" y="2946"/>
                    <a:pt x="5804" y="2900"/>
                    <a:pt x="5813" y="2879"/>
                  </a:cubicBezTo>
                  <a:cubicBezTo>
                    <a:pt x="5825" y="2854"/>
                    <a:pt x="5853" y="2806"/>
                    <a:pt x="5871" y="2785"/>
                  </a:cubicBezTo>
                  <a:cubicBezTo>
                    <a:pt x="5892" y="2762"/>
                    <a:pt x="5941" y="2726"/>
                    <a:pt x="5967" y="2709"/>
                  </a:cubicBezTo>
                  <a:cubicBezTo>
                    <a:pt x="5995" y="2691"/>
                    <a:pt x="6058" y="2667"/>
                    <a:pt x="6086" y="2648"/>
                  </a:cubicBezTo>
                  <a:cubicBezTo>
                    <a:pt x="6103" y="2636"/>
                    <a:pt x="6135" y="2609"/>
                    <a:pt x="6149" y="2593"/>
                  </a:cubicBezTo>
                  <a:cubicBezTo>
                    <a:pt x="6159" y="2581"/>
                    <a:pt x="6172" y="2552"/>
                    <a:pt x="6183" y="2540"/>
                  </a:cubicBezTo>
                  <a:cubicBezTo>
                    <a:pt x="6196" y="2528"/>
                    <a:pt x="6228" y="2510"/>
                    <a:pt x="6243" y="2499"/>
                  </a:cubicBezTo>
                  <a:cubicBezTo>
                    <a:pt x="6267" y="2482"/>
                    <a:pt x="6313" y="2446"/>
                    <a:pt x="6335" y="2427"/>
                  </a:cubicBezTo>
                  <a:cubicBezTo>
                    <a:pt x="6362" y="2403"/>
                    <a:pt x="6406" y="2346"/>
                    <a:pt x="6436" y="2326"/>
                  </a:cubicBezTo>
                  <a:cubicBezTo>
                    <a:pt x="6449" y="2317"/>
                    <a:pt x="6478" y="2308"/>
                    <a:pt x="6492" y="2303"/>
                  </a:cubicBezTo>
                  <a:cubicBezTo>
                    <a:pt x="6506" y="2297"/>
                    <a:pt x="6538" y="2292"/>
                    <a:pt x="6548" y="2281"/>
                  </a:cubicBezTo>
                  <a:cubicBezTo>
                    <a:pt x="6561" y="2268"/>
                    <a:pt x="6566" y="2230"/>
                    <a:pt x="6572" y="2213"/>
                  </a:cubicBezTo>
                  <a:cubicBezTo>
                    <a:pt x="6577" y="2198"/>
                    <a:pt x="6582" y="2164"/>
                    <a:pt x="6591" y="2151"/>
                  </a:cubicBezTo>
                  <a:cubicBezTo>
                    <a:pt x="6603" y="2135"/>
                    <a:pt x="6639" y="2114"/>
                    <a:pt x="6657" y="2106"/>
                  </a:cubicBezTo>
                  <a:cubicBezTo>
                    <a:pt x="6676" y="2098"/>
                    <a:pt x="6718" y="2083"/>
                    <a:pt x="6738" y="2086"/>
                  </a:cubicBezTo>
                  <a:cubicBezTo>
                    <a:pt x="6755" y="2089"/>
                    <a:pt x="6786" y="2108"/>
                    <a:pt x="6796" y="2121"/>
                  </a:cubicBezTo>
                  <a:cubicBezTo>
                    <a:pt x="6808" y="2136"/>
                    <a:pt x="6816" y="2175"/>
                    <a:pt x="6816" y="2194"/>
                  </a:cubicBezTo>
                  <a:cubicBezTo>
                    <a:pt x="6816" y="2208"/>
                    <a:pt x="6808" y="2237"/>
                    <a:pt x="6799" y="2248"/>
                  </a:cubicBezTo>
                  <a:cubicBezTo>
                    <a:pt x="6786" y="2267"/>
                    <a:pt x="6746" y="2291"/>
                    <a:pt x="6727" y="2303"/>
                  </a:cubicBezTo>
                  <a:cubicBezTo>
                    <a:pt x="6709" y="2314"/>
                    <a:pt x="6666" y="2325"/>
                    <a:pt x="6652" y="2341"/>
                  </a:cubicBezTo>
                  <a:cubicBezTo>
                    <a:pt x="6639" y="2355"/>
                    <a:pt x="6630" y="2396"/>
                    <a:pt x="6624" y="2415"/>
                  </a:cubicBezTo>
                  <a:cubicBezTo>
                    <a:pt x="6617" y="2440"/>
                    <a:pt x="6598" y="2491"/>
                    <a:pt x="6600" y="2517"/>
                  </a:cubicBezTo>
                  <a:cubicBezTo>
                    <a:pt x="6601" y="2539"/>
                    <a:pt x="6621" y="2580"/>
                    <a:pt x="6631" y="2600"/>
                  </a:cubicBezTo>
                  <a:cubicBezTo>
                    <a:pt x="6637" y="2611"/>
                    <a:pt x="6651" y="2633"/>
                    <a:pt x="6659" y="2643"/>
                  </a:cubicBezTo>
                  <a:cubicBezTo>
                    <a:pt x="6670" y="2655"/>
                    <a:pt x="6700" y="2672"/>
                    <a:pt x="6709" y="2686"/>
                  </a:cubicBezTo>
                  <a:cubicBezTo>
                    <a:pt x="6720" y="2703"/>
                    <a:pt x="6734" y="2744"/>
                    <a:pt x="6735" y="2765"/>
                  </a:cubicBezTo>
                  <a:cubicBezTo>
                    <a:pt x="6737" y="2794"/>
                    <a:pt x="6722" y="2851"/>
                    <a:pt x="6714" y="2879"/>
                  </a:cubicBezTo>
                  <a:cubicBezTo>
                    <a:pt x="6708" y="2898"/>
                    <a:pt x="6695" y="2937"/>
                    <a:pt x="6684" y="2953"/>
                  </a:cubicBezTo>
                  <a:cubicBezTo>
                    <a:pt x="6671" y="2973"/>
                    <a:pt x="6633" y="3001"/>
                    <a:pt x="6619" y="3019"/>
                  </a:cubicBezTo>
                  <a:cubicBezTo>
                    <a:pt x="6607" y="3037"/>
                    <a:pt x="6582" y="3075"/>
                    <a:pt x="6580" y="3097"/>
                  </a:cubicBezTo>
                  <a:cubicBezTo>
                    <a:pt x="6578" y="3120"/>
                    <a:pt x="6605" y="3162"/>
                    <a:pt x="6608" y="3185"/>
                  </a:cubicBezTo>
                  <a:cubicBezTo>
                    <a:pt x="6612" y="3216"/>
                    <a:pt x="6603" y="3279"/>
                    <a:pt x="6601" y="3310"/>
                  </a:cubicBezTo>
                  <a:cubicBezTo>
                    <a:pt x="6600" y="3329"/>
                    <a:pt x="6594" y="3366"/>
                    <a:pt x="6595" y="3385"/>
                  </a:cubicBezTo>
                  <a:cubicBezTo>
                    <a:pt x="6596" y="3424"/>
                    <a:pt x="6622" y="3502"/>
                    <a:pt x="6621" y="3541"/>
                  </a:cubicBezTo>
                  <a:cubicBezTo>
                    <a:pt x="6621" y="3565"/>
                    <a:pt x="6603" y="3610"/>
                    <a:pt x="6601" y="3634"/>
                  </a:cubicBezTo>
                  <a:cubicBezTo>
                    <a:pt x="6600" y="3648"/>
                    <a:pt x="6603" y="3678"/>
                    <a:pt x="6606" y="3692"/>
                  </a:cubicBezTo>
                  <a:cubicBezTo>
                    <a:pt x="6611" y="3714"/>
                    <a:pt x="6634" y="3754"/>
                    <a:pt x="6636" y="3776"/>
                  </a:cubicBezTo>
                  <a:cubicBezTo>
                    <a:pt x="6638" y="3791"/>
                    <a:pt x="6631" y="3822"/>
                    <a:pt x="6628" y="3837"/>
                  </a:cubicBezTo>
                  <a:cubicBezTo>
                    <a:pt x="6623" y="3859"/>
                    <a:pt x="6602" y="3899"/>
                    <a:pt x="6603" y="3921"/>
                  </a:cubicBezTo>
                  <a:cubicBezTo>
                    <a:pt x="6604" y="3943"/>
                    <a:pt x="6638" y="3982"/>
                    <a:pt x="6636" y="4004"/>
                  </a:cubicBezTo>
                  <a:cubicBezTo>
                    <a:pt x="6634" y="4022"/>
                    <a:pt x="6609" y="4052"/>
                    <a:pt x="6598" y="4067"/>
                  </a:cubicBezTo>
                  <a:cubicBezTo>
                    <a:pt x="6587" y="4081"/>
                    <a:pt x="6555" y="4104"/>
                    <a:pt x="6548" y="4121"/>
                  </a:cubicBezTo>
                  <a:cubicBezTo>
                    <a:pt x="6541" y="4141"/>
                    <a:pt x="6547" y="4186"/>
                    <a:pt x="6550" y="4207"/>
                  </a:cubicBezTo>
                  <a:cubicBezTo>
                    <a:pt x="6553" y="4234"/>
                    <a:pt x="6578" y="4285"/>
                    <a:pt x="6575" y="4311"/>
                  </a:cubicBezTo>
                  <a:cubicBezTo>
                    <a:pt x="6572" y="4335"/>
                    <a:pt x="6541" y="4374"/>
                    <a:pt x="6530" y="4395"/>
                  </a:cubicBezTo>
                  <a:cubicBezTo>
                    <a:pt x="6522" y="4412"/>
                    <a:pt x="6499" y="4443"/>
                    <a:pt x="6496" y="4461"/>
                  </a:cubicBezTo>
                  <a:cubicBezTo>
                    <a:pt x="6492" y="4481"/>
                    <a:pt x="6505" y="4521"/>
                    <a:pt x="6509" y="4541"/>
                  </a:cubicBezTo>
                  <a:cubicBezTo>
                    <a:pt x="6513" y="4561"/>
                    <a:pt x="6531" y="4601"/>
                    <a:pt x="6530" y="4622"/>
                  </a:cubicBezTo>
                  <a:cubicBezTo>
                    <a:pt x="6529" y="4651"/>
                    <a:pt x="6514" y="4714"/>
                    <a:pt x="6492" y="4734"/>
                  </a:cubicBezTo>
                  <a:cubicBezTo>
                    <a:pt x="6474" y="4751"/>
                    <a:pt x="6420" y="4758"/>
                    <a:pt x="6395" y="4757"/>
                  </a:cubicBezTo>
                  <a:cubicBezTo>
                    <a:pt x="6379" y="4757"/>
                    <a:pt x="6349" y="4742"/>
                    <a:pt x="6334" y="4739"/>
                  </a:cubicBezTo>
                  <a:cubicBezTo>
                    <a:pt x="6305" y="4734"/>
                    <a:pt x="6246" y="4728"/>
                    <a:pt x="6216" y="4731"/>
                  </a:cubicBezTo>
                  <a:cubicBezTo>
                    <a:pt x="6183" y="4733"/>
                    <a:pt x="6118" y="4763"/>
                    <a:pt x="6084" y="4762"/>
                  </a:cubicBezTo>
                  <a:cubicBezTo>
                    <a:pt x="6056" y="4761"/>
                    <a:pt x="5998" y="4745"/>
                    <a:pt x="5974" y="4731"/>
                  </a:cubicBezTo>
                  <a:cubicBezTo>
                    <a:pt x="5960" y="4722"/>
                    <a:pt x="5944" y="4691"/>
                    <a:pt x="5929" y="4684"/>
                  </a:cubicBezTo>
                  <a:cubicBezTo>
                    <a:pt x="5915" y="4678"/>
                    <a:pt x="5879" y="4676"/>
                    <a:pt x="5866" y="4684"/>
                  </a:cubicBezTo>
                  <a:cubicBezTo>
                    <a:pt x="5843" y="4699"/>
                    <a:pt x="5830" y="4757"/>
                    <a:pt x="5822" y="4783"/>
                  </a:cubicBezTo>
                  <a:cubicBezTo>
                    <a:pt x="5812" y="4816"/>
                    <a:pt x="5816" y="4887"/>
                    <a:pt x="5800" y="4917"/>
                  </a:cubicBezTo>
                  <a:cubicBezTo>
                    <a:pt x="5785" y="4946"/>
                    <a:pt x="5730" y="4985"/>
                    <a:pt x="5704" y="5006"/>
                  </a:cubicBezTo>
                  <a:cubicBezTo>
                    <a:pt x="5686" y="5022"/>
                    <a:pt x="5635" y="5041"/>
                    <a:pt x="5627" y="5064"/>
                  </a:cubicBezTo>
                  <a:cubicBezTo>
                    <a:pt x="5620" y="5083"/>
                    <a:pt x="5640" y="5124"/>
                    <a:pt x="5647" y="5144"/>
                  </a:cubicBezTo>
                  <a:cubicBezTo>
                    <a:pt x="5660" y="5182"/>
                    <a:pt x="5695" y="5255"/>
                    <a:pt x="5713" y="5292"/>
                  </a:cubicBezTo>
                  <a:cubicBezTo>
                    <a:pt x="5737" y="5343"/>
                    <a:pt x="5791" y="5443"/>
                    <a:pt x="5813" y="5495"/>
                  </a:cubicBezTo>
                  <a:cubicBezTo>
                    <a:pt x="5845" y="5567"/>
                    <a:pt x="5902" y="5715"/>
                    <a:pt x="5927" y="5789"/>
                  </a:cubicBezTo>
                  <a:cubicBezTo>
                    <a:pt x="5944" y="5839"/>
                    <a:pt x="5982" y="5939"/>
                    <a:pt x="5985" y="5992"/>
                  </a:cubicBezTo>
                  <a:cubicBezTo>
                    <a:pt x="5986" y="6006"/>
                    <a:pt x="5981" y="6030"/>
                    <a:pt x="5977" y="6051"/>
                  </a:cubicBezTo>
                  <a:cubicBezTo>
                    <a:pt x="5933" y="6058"/>
                    <a:pt x="5854" y="6070"/>
                    <a:pt x="5826" y="6069"/>
                  </a:cubicBezTo>
                  <a:cubicBezTo>
                    <a:pt x="5783" y="6067"/>
                    <a:pt x="5716" y="6001"/>
                    <a:pt x="5675" y="5987"/>
                  </a:cubicBezTo>
                  <a:cubicBezTo>
                    <a:pt x="5653" y="5979"/>
                    <a:pt x="5602" y="5984"/>
                    <a:pt x="5583" y="5970"/>
                  </a:cubicBezTo>
                  <a:cubicBezTo>
                    <a:pt x="5541" y="5940"/>
                    <a:pt x="5531" y="5797"/>
                    <a:pt x="5481" y="5789"/>
                  </a:cubicBezTo>
                  <a:cubicBezTo>
                    <a:pt x="5445" y="5783"/>
                    <a:pt x="5409" y="5888"/>
                    <a:pt x="5373" y="5888"/>
                  </a:cubicBezTo>
                  <a:cubicBezTo>
                    <a:pt x="5345" y="5888"/>
                    <a:pt x="5318" y="5818"/>
                    <a:pt x="5292" y="5811"/>
                  </a:cubicBezTo>
                  <a:cubicBezTo>
                    <a:pt x="5275" y="5807"/>
                    <a:pt x="5238" y="5815"/>
                    <a:pt x="5227" y="5828"/>
                  </a:cubicBezTo>
                  <a:cubicBezTo>
                    <a:pt x="5208" y="5849"/>
                    <a:pt x="5234" y="5921"/>
                    <a:pt x="5216" y="5943"/>
                  </a:cubicBezTo>
                  <a:cubicBezTo>
                    <a:pt x="5192" y="5971"/>
                    <a:pt x="5108" y="5964"/>
                    <a:pt x="5075" y="5981"/>
                  </a:cubicBezTo>
                  <a:cubicBezTo>
                    <a:pt x="5051" y="5994"/>
                    <a:pt x="4998" y="6026"/>
                    <a:pt x="4989" y="6053"/>
                  </a:cubicBezTo>
                  <a:cubicBezTo>
                    <a:pt x="4981" y="6076"/>
                    <a:pt x="5014" y="6126"/>
                    <a:pt x="5011" y="6151"/>
                  </a:cubicBezTo>
                  <a:cubicBezTo>
                    <a:pt x="5007" y="6173"/>
                    <a:pt x="4985" y="6215"/>
                    <a:pt x="4967" y="6228"/>
                  </a:cubicBezTo>
                  <a:cubicBezTo>
                    <a:pt x="4943" y="6246"/>
                    <a:pt x="4877" y="6261"/>
                    <a:pt x="4849" y="6250"/>
                  </a:cubicBezTo>
                  <a:cubicBezTo>
                    <a:pt x="4806" y="6234"/>
                    <a:pt x="4755" y="6149"/>
                    <a:pt x="4735" y="6107"/>
                  </a:cubicBezTo>
                  <a:cubicBezTo>
                    <a:pt x="4730" y="6096"/>
                    <a:pt x="4733" y="6067"/>
                    <a:pt x="4724" y="6058"/>
                  </a:cubicBezTo>
                  <a:cubicBezTo>
                    <a:pt x="4703" y="6036"/>
                    <a:pt x="4631" y="6047"/>
                    <a:pt x="4605" y="6031"/>
                  </a:cubicBezTo>
                  <a:cubicBezTo>
                    <a:pt x="4570" y="6008"/>
                    <a:pt x="4515" y="5938"/>
                    <a:pt x="4497" y="5899"/>
                  </a:cubicBezTo>
                  <a:cubicBezTo>
                    <a:pt x="4478" y="5855"/>
                    <a:pt x="4491" y="5751"/>
                    <a:pt x="4470" y="5707"/>
                  </a:cubicBezTo>
                  <a:cubicBezTo>
                    <a:pt x="4462" y="5688"/>
                    <a:pt x="4435" y="5655"/>
                    <a:pt x="4416" y="5646"/>
                  </a:cubicBezTo>
                  <a:cubicBezTo>
                    <a:pt x="4389" y="5634"/>
                    <a:pt x="4321" y="5627"/>
                    <a:pt x="4298" y="5646"/>
                  </a:cubicBezTo>
                  <a:cubicBezTo>
                    <a:pt x="4282" y="5660"/>
                    <a:pt x="4280" y="5708"/>
                    <a:pt x="4281" y="5729"/>
                  </a:cubicBezTo>
                  <a:cubicBezTo>
                    <a:pt x="4284" y="5788"/>
                    <a:pt x="4355" y="5895"/>
                    <a:pt x="4352" y="5954"/>
                  </a:cubicBezTo>
                  <a:cubicBezTo>
                    <a:pt x="4351" y="5970"/>
                    <a:pt x="4336" y="6002"/>
                    <a:pt x="4325" y="6014"/>
                  </a:cubicBezTo>
                  <a:cubicBezTo>
                    <a:pt x="4310" y="6030"/>
                    <a:pt x="4270" y="6056"/>
                    <a:pt x="4249" y="6053"/>
                  </a:cubicBezTo>
                  <a:cubicBezTo>
                    <a:pt x="4196" y="6045"/>
                    <a:pt x="4128" y="5945"/>
                    <a:pt x="4092" y="5904"/>
                  </a:cubicBezTo>
                  <a:cubicBezTo>
                    <a:pt x="4079" y="5889"/>
                    <a:pt x="4052" y="5857"/>
                    <a:pt x="4044" y="5838"/>
                  </a:cubicBezTo>
                  <a:cubicBezTo>
                    <a:pt x="4034" y="5815"/>
                    <a:pt x="4042" y="5760"/>
                    <a:pt x="4027" y="5740"/>
                  </a:cubicBezTo>
                  <a:cubicBezTo>
                    <a:pt x="4013" y="5720"/>
                    <a:pt x="3965" y="5693"/>
                    <a:pt x="3941" y="5696"/>
                  </a:cubicBezTo>
                  <a:cubicBezTo>
                    <a:pt x="3926" y="5697"/>
                    <a:pt x="3906" y="5727"/>
                    <a:pt x="3892" y="5734"/>
                  </a:cubicBezTo>
                  <a:cubicBezTo>
                    <a:pt x="3872" y="5744"/>
                    <a:pt x="3827" y="5764"/>
                    <a:pt x="3806" y="5756"/>
                  </a:cubicBezTo>
                  <a:cubicBezTo>
                    <a:pt x="3777" y="5746"/>
                    <a:pt x="3735" y="5688"/>
                    <a:pt x="3730" y="5657"/>
                  </a:cubicBezTo>
                  <a:cubicBezTo>
                    <a:pt x="3726" y="5633"/>
                    <a:pt x="3766" y="5589"/>
                    <a:pt x="3763" y="5564"/>
                  </a:cubicBezTo>
                  <a:cubicBezTo>
                    <a:pt x="3756" y="5522"/>
                    <a:pt x="3699" y="5445"/>
                    <a:pt x="3660" y="5427"/>
                  </a:cubicBezTo>
                  <a:cubicBezTo>
                    <a:pt x="3639" y="5417"/>
                    <a:pt x="3590" y="5438"/>
                    <a:pt x="3568" y="5432"/>
                  </a:cubicBezTo>
                  <a:cubicBezTo>
                    <a:pt x="3545" y="5426"/>
                    <a:pt x="3511" y="5383"/>
                    <a:pt x="3487" y="5377"/>
                  </a:cubicBezTo>
                  <a:cubicBezTo>
                    <a:pt x="3471" y="5374"/>
                    <a:pt x="3437" y="5380"/>
                    <a:pt x="3422" y="5388"/>
                  </a:cubicBezTo>
                  <a:cubicBezTo>
                    <a:pt x="3389" y="5407"/>
                    <a:pt x="3355" y="5490"/>
                    <a:pt x="3320" y="5504"/>
                  </a:cubicBezTo>
                  <a:cubicBezTo>
                    <a:pt x="3276" y="5521"/>
                    <a:pt x="3176" y="5502"/>
                    <a:pt x="3131" y="5487"/>
                  </a:cubicBezTo>
                  <a:cubicBezTo>
                    <a:pt x="3108" y="5480"/>
                    <a:pt x="3061" y="5459"/>
                    <a:pt x="3050" y="5438"/>
                  </a:cubicBezTo>
                  <a:cubicBezTo>
                    <a:pt x="3040" y="5421"/>
                    <a:pt x="3058" y="5378"/>
                    <a:pt x="3050" y="5361"/>
                  </a:cubicBezTo>
                  <a:cubicBezTo>
                    <a:pt x="3044" y="5349"/>
                    <a:pt x="3020" y="5331"/>
                    <a:pt x="3006" y="5328"/>
                  </a:cubicBezTo>
                  <a:cubicBezTo>
                    <a:pt x="2985" y="5323"/>
                    <a:pt x="2938" y="5332"/>
                    <a:pt x="2920" y="5345"/>
                  </a:cubicBezTo>
                  <a:cubicBezTo>
                    <a:pt x="2898" y="5360"/>
                    <a:pt x="2888" y="5423"/>
                    <a:pt x="2866" y="5438"/>
                  </a:cubicBezTo>
                  <a:cubicBezTo>
                    <a:pt x="2840" y="5455"/>
                    <a:pt x="2774" y="5464"/>
                    <a:pt x="2744" y="5456"/>
                  </a:cubicBezTo>
                  <a:cubicBezTo>
                    <a:pt x="2721" y="5450"/>
                    <a:pt x="2692" y="5396"/>
                    <a:pt x="2668" y="5398"/>
                  </a:cubicBezTo>
                  <a:cubicBezTo>
                    <a:pt x="2648" y="5399"/>
                    <a:pt x="2627" y="5444"/>
                    <a:pt x="2611" y="5456"/>
                  </a:cubicBezTo>
                  <a:cubicBezTo>
                    <a:pt x="2584" y="5475"/>
                    <a:pt x="2525" y="5512"/>
                    <a:pt x="2492" y="5514"/>
                  </a:cubicBezTo>
                  <a:cubicBezTo>
                    <a:pt x="2470" y="5515"/>
                    <a:pt x="2428" y="5494"/>
                    <a:pt x="2408" y="5483"/>
                  </a:cubicBezTo>
                  <a:cubicBezTo>
                    <a:pt x="2374" y="5463"/>
                    <a:pt x="2318" y="5402"/>
                    <a:pt x="2286" y="5378"/>
                  </a:cubicBezTo>
                  <a:cubicBezTo>
                    <a:pt x="2272" y="5367"/>
                    <a:pt x="2237" y="5353"/>
                    <a:pt x="2225" y="5339"/>
                  </a:cubicBezTo>
                  <a:cubicBezTo>
                    <a:pt x="2196" y="5307"/>
                    <a:pt x="2153" y="5227"/>
                    <a:pt x="2149" y="5184"/>
                  </a:cubicBezTo>
                  <a:cubicBezTo>
                    <a:pt x="2147" y="5167"/>
                    <a:pt x="2167" y="5135"/>
                    <a:pt x="2164" y="5118"/>
                  </a:cubicBezTo>
                  <a:cubicBezTo>
                    <a:pt x="2159" y="5092"/>
                    <a:pt x="2122" y="5051"/>
                    <a:pt x="2103" y="5033"/>
                  </a:cubicBezTo>
                  <a:cubicBezTo>
                    <a:pt x="2090" y="5020"/>
                    <a:pt x="2060" y="4995"/>
                    <a:pt x="2042" y="4994"/>
                  </a:cubicBezTo>
                  <a:cubicBezTo>
                    <a:pt x="2024" y="4993"/>
                    <a:pt x="1993" y="5018"/>
                    <a:pt x="1977" y="5025"/>
                  </a:cubicBezTo>
                  <a:cubicBezTo>
                    <a:pt x="1951" y="5035"/>
                    <a:pt x="1900" y="5055"/>
                    <a:pt x="1873" y="5060"/>
                  </a:cubicBezTo>
                  <a:cubicBezTo>
                    <a:pt x="1849" y="5064"/>
                    <a:pt x="1798" y="5057"/>
                    <a:pt x="1774" y="5064"/>
                  </a:cubicBezTo>
                  <a:cubicBezTo>
                    <a:pt x="1754" y="5069"/>
                    <a:pt x="1722" y="5100"/>
                    <a:pt x="1702" y="5103"/>
                  </a:cubicBezTo>
                  <a:cubicBezTo>
                    <a:pt x="1692" y="5104"/>
                    <a:pt x="1678" y="5102"/>
                    <a:pt x="1664" y="509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6" name="Freeform 29"/>
            <p:cNvSpPr/>
            <p:nvPr/>
          </p:nvSpPr>
          <p:spPr bwMode="auto">
            <a:xfrm>
              <a:off x="6071003" y="2473399"/>
              <a:ext cx="1155081" cy="677522"/>
            </a:xfrm>
            <a:custGeom>
              <a:avLst/>
              <a:gdLst>
                <a:gd name="T0" fmla="*/ 4923 w 4935"/>
                <a:gd name="T1" fmla="*/ 1395 h 3418"/>
                <a:gd name="T2" fmla="*/ 4700 w 4935"/>
                <a:gd name="T3" fmla="*/ 1521 h 3418"/>
                <a:gd name="T4" fmla="*/ 4738 w 4935"/>
                <a:gd name="T5" fmla="*/ 1640 h 3418"/>
                <a:gd name="T6" fmla="*/ 4832 w 4935"/>
                <a:gd name="T7" fmla="*/ 1819 h 3418"/>
                <a:gd name="T8" fmla="*/ 4670 w 4935"/>
                <a:gd name="T9" fmla="*/ 1702 h 3418"/>
                <a:gd name="T10" fmla="*/ 4457 w 4935"/>
                <a:gd name="T11" fmla="*/ 1513 h 3418"/>
                <a:gd name="T12" fmla="*/ 4335 w 4935"/>
                <a:gd name="T13" fmla="*/ 1820 h 3418"/>
                <a:gd name="T14" fmla="*/ 4178 w 4935"/>
                <a:gd name="T15" fmla="*/ 1957 h 3418"/>
                <a:gd name="T16" fmla="*/ 4072 w 4935"/>
                <a:gd name="T17" fmla="*/ 2192 h 3418"/>
                <a:gd name="T18" fmla="*/ 3706 w 4935"/>
                <a:gd name="T19" fmla="*/ 2337 h 3418"/>
                <a:gd name="T20" fmla="*/ 3750 w 4935"/>
                <a:gd name="T21" fmla="*/ 2620 h 3418"/>
                <a:gd name="T22" fmla="*/ 3731 w 4935"/>
                <a:gd name="T23" fmla="*/ 2816 h 3418"/>
                <a:gd name="T24" fmla="*/ 3404 w 4935"/>
                <a:gd name="T25" fmla="*/ 2874 h 3418"/>
                <a:gd name="T26" fmla="*/ 3186 w 4935"/>
                <a:gd name="T27" fmla="*/ 2722 h 3418"/>
                <a:gd name="T28" fmla="*/ 2925 w 4935"/>
                <a:gd name="T29" fmla="*/ 2848 h 3418"/>
                <a:gd name="T30" fmla="*/ 2746 w 4935"/>
                <a:gd name="T31" fmla="*/ 3328 h 3418"/>
                <a:gd name="T32" fmla="*/ 2621 w 4935"/>
                <a:gd name="T33" fmla="*/ 3251 h 3418"/>
                <a:gd name="T34" fmla="*/ 2389 w 4935"/>
                <a:gd name="T35" fmla="*/ 2895 h 3418"/>
                <a:gd name="T36" fmla="*/ 2327 w 4935"/>
                <a:gd name="T37" fmla="*/ 2618 h 3418"/>
                <a:gd name="T38" fmla="*/ 2072 w 4935"/>
                <a:gd name="T39" fmla="*/ 2315 h 3418"/>
                <a:gd name="T40" fmla="*/ 1898 w 4935"/>
                <a:gd name="T41" fmla="*/ 2038 h 3418"/>
                <a:gd name="T42" fmla="*/ 1693 w 4935"/>
                <a:gd name="T43" fmla="*/ 2195 h 3418"/>
                <a:gd name="T44" fmla="*/ 1426 w 4935"/>
                <a:gd name="T45" fmla="*/ 1937 h 3418"/>
                <a:gd name="T46" fmla="*/ 1140 w 4935"/>
                <a:gd name="T47" fmla="*/ 1841 h 3418"/>
                <a:gd name="T48" fmla="*/ 1104 w 4935"/>
                <a:gd name="T49" fmla="*/ 1552 h 3418"/>
                <a:gd name="T50" fmla="*/ 907 w 4935"/>
                <a:gd name="T51" fmla="*/ 1281 h 3418"/>
                <a:gd name="T52" fmla="*/ 576 w 4935"/>
                <a:gd name="T53" fmla="*/ 1448 h 3418"/>
                <a:gd name="T54" fmla="*/ 431 w 4935"/>
                <a:gd name="T55" fmla="*/ 1292 h 3418"/>
                <a:gd name="T56" fmla="*/ 269 w 4935"/>
                <a:gd name="T57" fmla="*/ 892 h 3418"/>
                <a:gd name="T58" fmla="*/ 194 w 4935"/>
                <a:gd name="T59" fmla="*/ 655 h 3418"/>
                <a:gd name="T60" fmla="*/ 1 w 4935"/>
                <a:gd name="T61" fmla="*/ 522 h 3418"/>
                <a:gd name="T62" fmla="*/ 206 w 4935"/>
                <a:gd name="T63" fmla="*/ 392 h 3418"/>
                <a:gd name="T64" fmla="*/ 403 w 4935"/>
                <a:gd name="T65" fmla="*/ 388 h 3418"/>
                <a:gd name="T66" fmla="*/ 517 w 4935"/>
                <a:gd name="T67" fmla="*/ 296 h 3418"/>
                <a:gd name="T68" fmla="*/ 620 w 4935"/>
                <a:gd name="T69" fmla="*/ 151 h 3418"/>
                <a:gd name="T70" fmla="*/ 829 w 4935"/>
                <a:gd name="T71" fmla="*/ 67 h 3418"/>
                <a:gd name="T72" fmla="*/ 1120 w 4935"/>
                <a:gd name="T73" fmla="*/ 125 h 3418"/>
                <a:gd name="T74" fmla="*/ 1364 w 4935"/>
                <a:gd name="T75" fmla="*/ 490 h 3418"/>
                <a:gd name="T76" fmla="*/ 1700 w 4935"/>
                <a:gd name="T77" fmla="*/ 463 h 3418"/>
                <a:gd name="T78" fmla="*/ 2006 w 4935"/>
                <a:gd name="T79" fmla="*/ 368 h 3418"/>
                <a:gd name="T80" fmla="*/ 2378 w 4935"/>
                <a:gd name="T81" fmla="*/ 395 h 3418"/>
                <a:gd name="T82" fmla="*/ 2719 w 4935"/>
                <a:gd name="T83" fmla="*/ 571 h 3418"/>
                <a:gd name="T84" fmla="*/ 2897 w 4935"/>
                <a:gd name="T85" fmla="*/ 703 h 3418"/>
                <a:gd name="T86" fmla="*/ 3205 w 4935"/>
                <a:gd name="T87" fmla="*/ 1060 h 3418"/>
                <a:gd name="T88" fmla="*/ 3254 w 4935"/>
                <a:gd name="T89" fmla="*/ 653 h 3418"/>
                <a:gd name="T90" fmla="*/ 3561 w 4935"/>
                <a:gd name="T91" fmla="*/ 1038 h 3418"/>
                <a:gd name="T92" fmla="*/ 3923 w 4935"/>
                <a:gd name="T93" fmla="*/ 1235 h 3418"/>
                <a:gd name="T94" fmla="*/ 4172 w 4935"/>
                <a:gd name="T95" fmla="*/ 950 h 3418"/>
                <a:gd name="T96" fmla="*/ 4437 w 4935"/>
                <a:gd name="T97" fmla="*/ 796 h 3418"/>
                <a:gd name="T98" fmla="*/ 4933 w 4935"/>
                <a:gd name="T99" fmla="*/ 105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5" h="3418">
                  <a:moveTo>
                    <a:pt x="4929" y="1086"/>
                  </a:moveTo>
                  <a:cubicBezTo>
                    <a:pt x="4928" y="1103"/>
                    <a:pt x="4934" y="1137"/>
                    <a:pt x="4933" y="1154"/>
                  </a:cubicBezTo>
                  <a:cubicBezTo>
                    <a:pt x="4932" y="1194"/>
                    <a:pt x="4914" y="1272"/>
                    <a:pt x="4914" y="1312"/>
                  </a:cubicBezTo>
                  <a:cubicBezTo>
                    <a:pt x="4914" y="1333"/>
                    <a:pt x="4935" y="1377"/>
                    <a:pt x="4923" y="1395"/>
                  </a:cubicBezTo>
                  <a:cubicBezTo>
                    <a:pt x="4914" y="1410"/>
                    <a:pt x="4869" y="1410"/>
                    <a:pt x="4853" y="1419"/>
                  </a:cubicBezTo>
                  <a:cubicBezTo>
                    <a:pt x="4835" y="1429"/>
                    <a:pt x="4806" y="1458"/>
                    <a:pt x="4788" y="1469"/>
                  </a:cubicBezTo>
                  <a:cubicBezTo>
                    <a:pt x="4772" y="1479"/>
                    <a:pt x="4735" y="1490"/>
                    <a:pt x="4719" y="1501"/>
                  </a:cubicBezTo>
                  <a:cubicBezTo>
                    <a:pt x="4714" y="1505"/>
                    <a:pt x="4706" y="1517"/>
                    <a:pt x="4700" y="1521"/>
                  </a:cubicBezTo>
                  <a:cubicBezTo>
                    <a:pt x="4691" y="1528"/>
                    <a:pt x="4665" y="1532"/>
                    <a:pt x="4657" y="1541"/>
                  </a:cubicBezTo>
                  <a:cubicBezTo>
                    <a:pt x="4649" y="1550"/>
                    <a:pt x="4637" y="1576"/>
                    <a:pt x="4641" y="1588"/>
                  </a:cubicBezTo>
                  <a:cubicBezTo>
                    <a:pt x="4647" y="1604"/>
                    <a:pt x="4685" y="1617"/>
                    <a:pt x="4700" y="1625"/>
                  </a:cubicBezTo>
                  <a:cubicBezTo>
                    <a:pt x="4709" y="1630"/>
                    <a:pt x="4728" y="1636"/>
                    <a:pt x="4738" y="1640"/>
                  </a:cubicBezTo>
                  <a:cubicBezTo>
                    <a:pt x="4745" y="1643"/>
                    <a:pt x="4762" y="1647"/>
                    <a:pt x="4769" y="1652"/>
                  </a:cubicBezTo>
                  <a:cubicBezTo>
                    <a:pt x="4779" y="1660"/>
                    <a:pt x="4792" y="1682"/>
                    <a:pt x="4800" y="1692"/>
                  </a:cubicBezTo>
                  <a:cubicBezTo>
                    <a:pt x="4813" y="1708"/>
                    <a:pt x="4849" y="1734"/>
                    <a:pt x="4853" y="1754"/>
                  </a:cubicBezTo>
                  <a:cubicBezTo>
                    <a:pt x="4856" y="1771"/>
                    <a:pt x="4847" y="1811"/>
                    <a:pt x="4832" y="1819"/>
                  </a:cubicBezTo>
                  <a:cubicBezTo>
                    <a:pt x="4817" y="1828"/>
                    <a:pt x="4782" y="1811"/>
                    <a:pt x="4766" y="1805"/>
                  </a:cubicBezTo>
                  <a:cubicBezTo>
                    <a:pt x="4751" y="1798"/>
                    <a:pt x="4723" y="1780"/>
                    <a:pt x="4710" y="1770"/>
                  </a:cubicBezTo>
                  <a:cubicBezTo>
                    <a:pt x="4703" y="1764"/>
                    <a:pt x="4688" y="1752"/>
                    <a:pt x="4683" y="1744"/>
                  </a:cubicBezTo>
                  <a:cubicBezTo>
                    <a:pt x="4677" y="1735"/>
                    <a:pt x="4676" y="1711"/>
                    <a:pt x="4670" y="1702"/>
                  </a:cubicBezTo>
                  <a:cubicBezTo>
                    <a:pt x="4661" y="1690"/>
                    <a:pt x="4634" y="1676"/>
                    <a:pt x="4622" y="1667"/>
                  </a:cubicBezTo>
                  <a:cubicBezTo>
                    <a:pt x="4604" y="1652"/>
                    <a:pt x="4566" y="1624"/>
                    <a:pt x="4551" y="1606"/>
                  </a:cubicBezTo>
                  <a:cubicBezTo>
                    <a:pt x="4539" y="1591"/>
                    <a:pt x="4529" y="1551"/>
                    <a:pt x="4515" y="1538"/>
                  </a:cubicBezTo>
                  <a:cubicBezTo>
                    <a:pt x="4503" y="1527"/>
                    <a:pt x="4472" y="1518"/>
                    <a:pt x="4457" y="1513"/>
                  </a:cubicBezTo>
                  <a:cubicBezTo>
                    <a:pt x="4438" y="1507"/>
                    <a:pt x="4397" y="1487"/>
                    <a:pt x="4378" y="1495"/>
                  </a:cubicBezTo>
                  <a:cubicBezTo>
                    <a:pt x="4365" y="1501"/>
                    <a:pt x="4354" y="1532"/>
                    <a:pt x="4350" y="1546"/>
                  </a:cubicBezTo>
                  <a:cubicBezTo>
                    <a:pt x="4344" y="1570"/>
                    <a:pt x="4351" y="1621"/>
                    <a:pt x="4350" y="1645"/>
                  </a:cubicBezTo>
                  <a:cubicBezTo>
                    <a:pt x="4348" y="1689"/>
                    <a:pt x="4337" y="1776"/>
                    <a:pt x="4335" y="1820"/>
                  </a:cubicBezTo>
                  <a:cubicBezTo>
                    <a:pt x="4334" y="1837"/>
                    <a:pt x="4341" y="1871"/>
                    <a:pt x="4335" y="1886"/>
                  </a:cubicBezTo>
                  <a:cubicBezTo>
                    <a:pt x="4327" y="1908"/>
                    <a:pt x="4295" y="1943"/>
                    <a:pt x="4277" y="1957"/>
                  </a:cubicBezTo>
                  <a:cubicBezTo>
                    <a:pt x="4270" y="1963"/>
                    <a:pt x="4255" y="1974"/>
                    <a:pt x="4246" y="1976"/>
                  </a:cubicBezTo>
                  <a:cubicBezTo>
                    <a:pt x="4228" y="1978"/>
                    <a:pt x="4195" y="1952"/>
                    <a:pt x="4178" y="1957"/>
                  </a:cubicBezTo>
                  <a:cubicBezTo>
                    <a:pt x="4163" y="1963"/>
                    <a:pt x="4146" y="1994"/>
                    <a:pt x="4140" y="2009"/>
                  </a:cubicBezTo>
                  <a:cubicBezTo>
                    <a:pt x="4134" y="2024"/>
                    <a:pt x="4133" y="2057"/>
                    <a:pt x="4130" y="2073"/>
                  </a:cubicBezTo>
                  <a:cubicBezTo>
                    <a:pt x="4126" y="2093"/>
                    <a:pt x="4122" y="2135"/>
                    <a:pt x="4112" y="2152"/>
                  </a:cubicBezTo>
                  <a:cubicBezTo>
                    <a:pt x="4105" y="2165"/>
                    <a:pt x="4080" y="2180"/>
                    <a:pt x="4072" y="2192"/>
                  </a:cubicBezTo>
                  <a:cubicBezTo>
                    <a:pt x="4063" y="2206"/>
                    <a:pt x="4060" y="2243"/>
                    <a:pt x="4048" y="2255"/>
                  </a:cubicBezTo>
                  <a:cubicBezTo>
                    <a:pt x="4033" y="2269"/>
                    <a:pt x="3992" y="2279"/>
                    <a:pt x="3972" y="2283"/>
                  </a:cubicBezTo>
                  <a:cubicBezTo>
                    <a:pt x="3945" y="2288"/>
                    <a:pt x="3890" y="2278"/>
                    <a:pt x="3863" y="2283"/>
                  </a:cubicBezTo>
                  <a:cubicBezTo>
                    <a:pt x="3822" y="2290"/>
                    <a:pt x="3739" y="2313"/>
                    <a:pt x="3706" y="2337"/>
                  </a:cubicBezTo>
                  <a:cubicBezTo>
                    <a:pt x="3686" y="2352"/>
                    <a:pt x="3654" y="2392"/>
                    <a:pt x="3646" y="2415"/>
                  </a:cubicBezTo>
                  <a:cubicBezTo>
                    <a:pt x="3637" y="2441"/>
                    <a:pt x="3637" y="2501"/>
                    <a:pt x="3646" y="2527"/>
                  </a:cubicBezTo>
                  <a:cubicBezTo>
                    <a:pt x="3653" y="2547"/>
                    <a:pt x="3681" y="2580"/>
                    <a:pt x="3698" y="2593"/>
                  </a:cubicBezTo>
                  <a:cubicBezTo>
                    <a:pt x="3709" y="2603"/>
                    <a:pt x="3738" y="2612"/>
                    <a:pt x="3750" y="2620"/>
                  </a:cubicBezTo>
                  <a:cubicBezTo>
                    <a:pt x="3762" y="2627"/>
                    <a:pt x="3786" y="2643"/>
                    <a:pt x="3793" y="2654"/>
                  </a:cubicBezTo>
                  <a:cubicBezTo>
                    <a:pt x="3802" y="2669"/>
                    <a:pt x="3810" y="2703"/>
                    <a:pt x="3810" y="2720"/>
                  </a:cubicBezTo>
                  <a:cubicBezTo>
                    <a:pt x="3809" y="2740"/>
                    <a:pt x="3799" y="2782"/>
                    <a:pt x="3785" y="2796"/>
                  </a:cubicBezTo>
                  <a:cubicBezTo>
                    <a:pt x="3775" y="2807"/>
                    <a:pt x="3745" y="2816"/>
                    <a:pt x="3731" y="2816"/>
                  </a:cubicBezTo>
                  <a:cubicBezTo>
                    <a:pt x="3713" y="2816"/>
                    <a:pt x="3683" y="2791"/>
                    <a:pt x="3666" y="2792"/>
                  </a:cubicBezTo>
                  <a:cubicBezTo>
                    <a:pt x="3648" y="2792"/>
                    <a:pt x="3618" y="2814"/>
                    <a:pt x="3602" y="2821"/>
                  </a:cubicBezTo>
                  <a:cubicBezTo>
                    <a:pt x="3580" y="2831"/>
                    <a:pt x="3539" y="2854"/>
                    <a:pt x="3516" y="2861"/>
                  </a:cubicBezTo>
                  <a:cubicBezTo>
                    <a:pt x="3489" y="2869"/>
                    <a:pt x="3432" y="2873"/>
                    <a:pt x="3404" y="2874"/>
                  </a:cubicBezTo>
                  <a:cubicBezTo>
                    <a:pt x="3382" y="2875"/>
                    <a:pt x="3339" y="2877"/>
                    <a:pt x="3318" y="2872"/>
                  </a:cubicBezTo>
                  <a:cubicBezTo>
                    <a:pt x="3294" y="2868"/>
                    <a:pt x="3242" y="2855"/>
                    <a:pt x="3227" y="2836"/>
                  </a:cubicBezTo>
                  <a:cubicBezTo>
                    <a:pt x="3216" y="2823"/>
                    <a:pt x="3219" y="2787"/>
                    <a:pt x="3214" y="2772"/>
                  </a:cubicBezTo>
                  <a:cubicBezTo>
                    <a:pt x="3209" y="2758"/>
                    <a:pt x="3196" y="2732"/>
                    <a:pt x="3186" y="2722"/>
                  </a:cubicBezTo>
                  <a:cubicBezTo>
                    <a:pt x="3167" y="2705"/>
                    <a:pt x="3119" y="2680"/>
                    <a:pt x="3093" y="2679"/>
                  </a:cubicBezTo>
                  <a:cubicBezTo>
                    <a:pt x="3077" y="2679"/>
                    <a:pt x="3049" y="2698"/>
                    <a:pt x="3034" y="2704"/>
                  </a:cubicBezTo>
                  <a:cubicBezTo>
                    <a:pt x="3018" y="2710"/>
                    <a:pt x="2984" y="2714"/>
                    <a:pt x="2972" y="2725"/>
                  </a:cubicBezTo>
                  <a:cubicBezTo>
                    <a:pt x="2949" y="2748"/>
                    <a:pt x="2932" y="2816"/>
                    <a:pt x="2925" y="2848"/>
                  </a:cubicBezTo>
                  <a:cubicBezTo>
                    <a:pt x="2917" y="2884"/>
                    <a:pt x="2924" y="2960"/>
                    <a:pt x="2916" y="2996"/>
                  </a:cubicBezTo>
                  <a:cubicBezTo>
                    <a:pt x="2910" y="3025"/>
                    <a:pt x="2887" y="3078"/>
                    <a:pt x="2873" y="3104"/>
                  </a:cubicBezTo>
                  <a:cubicBezTo>
                    <a:pt x="2857" y="3134"/>
                    <a:pt x="2811" y="3186"/>
                    <a:pt x="2794" y="3216"/>
                  </a:cubicBezTo>
                  <a:cubicBezTo>
                    <a:pt x="2779" y="3243"/>
                    <a:pt x="2760" y="3301"/>
                    <a:pt x="2746" y="3328"/>
                  </a:cubicBezTo>
                  <a:cubicBezTo>
                    <a:pt x="2739" y="3343"/>
                    <a:pt x="2726" y="3373"/>
                    <a:pt x="2715" y="3384"/>
                  </a:cubicBezTo>
                  <a:cubicBezTo>
                    <a:pt x="2702" y="3397"/>
                    <a:pt x="2672" y="3408"/>
                    <a:pt x="2652" y="3418"/>
                  </a:cubicBezTo>
                  <a:cubicBezTo>
                    <a:pt x="2633" y="3394"/>
                    <a:pt x="2595" y="3343"/>
                    <a:pt x="2594" y="3326"/>
                  </a:cubicBezTo>
                  <a:cubicBezTo>
                    <a:pt x="2593" y="3306"/>
                    <a:pt x="2618" y="3271"/>
                    <a:pt x="2621" y="3251"/>
                  </a:cubicBezTo>
                  <a:cubicBezTo>
                    <a:pt x="2626" y="3220"/>
                    <a:pt x="2628" y="3155"/>
                    <a:pt x="2614" y="3128"/>
                  </a:cubicBezTo>
                  <a:cubicBezTo>
                    <a:pt x="2607" y="3116"/>
                    <a:pt x="2581" y="3103"/>
                    <a:pt x="2571" y="3094"/>
                  </a:cubicBezTo>
                  <a:cubicBezTo>
                    <a:pt x="2548" y="3073"/>
                    <a:pt x="2503" y="3030"/>
                    <a:pt x="2482" y="3008"/>
                  </a:cubicBezTo>
                  <a:cubicBezTo>
                    <a:pt x="2457" y="2981"/>
                    <a:pt x="2422" y="2913"/>
                    <a:pt x="2389" y="2895"/>
                  </a:cubicBezTo>
                  <a:cubicBezTo>
                    <a:pt x="2377" y="2889"/>
                    <a:pt x="2346" y="2896"/>
                    <a:pt x="2335" y="2888"/>
                  </a:cubicBezTo>
                  <a:cubicBezTo>
                    <a:pt x="2306" y="2867"/>
                    <a:pt x="2280" y="2795"/>
                    <a:pt x="2277" y="2761"/>
                  </a:cubicBezTo>
                  <a:cubicBezTo>
                    <a:pt x="2276" y="2742"/>
                    <a:pt x="2290" y="2707"/>
                    <a:pt x="2296" y="2689"/>
                  </a:cubicBezTo>
                  <a:cubicBezTo>
                    <a:pt x="2303" y="2671"/>
                    <a:pt x="2324" y="2637"/>
                    <a:pt x="2327" y="2618"/>
                  </a:cubicBezTo>
                  <a:cubicBezTo>
                    <a:pt x="2330" y="2601"/>
                    <a:pt x="2332" y="2563"/>
                    <a:pt x="2320" y="2551"/>
                  </a:cubicBezTo>
                  <a:cubicBezTo>
                    <a:pt x="2306" y="2537"/>
                    <a:pt x="2259" y="2549"/>
                    <a:pt x="2242" y="2540"/>
                  </a:cubicBezTo>
                  <a:cubicBezTo>
                    <a:pt x="2213" y="2523"/>
                    <a:pt x="2177" y="2465"/>
                    <a:pt x="2157" y="2438"/>
                  </a:cubicBezTo>
                  <a:cubicBezTo>
                    <a:pt x="2134" y="2409"/>
                    <a:pt x="2100" y="2340"/>
                    <a:pt x="2072" y="2315"/>
                  </a:cubicBezTo>
                  <a:cubicBezTo>
                    <a:pt x="2057" y="2301"/>
                    <a:pt x="2011" y="2291"/>
                    <a:pt x="1999" y="2274"/>
                  </a:cubicBezTo>
                  <a:cubicBezTo>
                    <a:pt x="1989" y="2260"/>
                    <a:pt x="1997" y="2220"/>
                    <a:pt x="1987" y="2206"/>
                  </a:cubicBezTo>
                  <a:cubicBezTo>
                    <a:pt x="1975" y="2189"/>
                    <a:pt x="1925" y="2182"/>
                    <a:pt x="1913" y="2165"/>
                  </a:cubicBezTo>
                  <a:cubicBezTo>
                    <a:pt x="1895" y="2138"/>
                    <a:pt x="1914" y="2066"/>
                    <a:pt x="1898" y="2038"/>
                  </a:cubicBezTo>
                  <a:cubicBezTo>
                    <a:pt x="1891" y="2025"/>
                    <a:pt x="1867" y="2000"/>
                    <a:pt x="1852" y="2000"/>
                  </a:cubicBezTo>
                  <a:cubicBezTo>
                    <a:pt x="1834" y="2000"/>
                    <a:pt x="1807" y="2031"/>
                    <a:pt x="1797" y="2045"/>
                  </a:cubicBezTo>
                  <a:cubicBezTo>
                    <a:pt x="1781" y="2069"/>
                    <a:pt x="1781" y="2131"/>
                    <a:pt x="1763" y="2154"/>
                  </a:cubicBezTo>
                  <a:cubicBezTo>
                    <a:pt x="1750" y="2169"/>
                    <a:pt x="1713" y="2198"/>
                    <a:pt x="1693" y="2195"/>
                  </a:cubicBezTo>
                  <a:cubicBezTo>
                    <a:pt x="1680" y="2193"/>
                    <a:pt x="1663" y="2169"/>
                    <a:pt x="1658" y="2158"/>
                  </a:cubicBezTo>
                  <a:cubicBezTo>
                    <a:pt x="1651" y="2137"/>
                    <a:pt x="1670" y="2092"/>
                    <a:pt x="1662" y="2071"/>
                  </a:cubicBezTo>
                  <a:cubicBezTo>
                    <a:pt x="1650" y="2040"/>
                    <a:pt x="1598" y="1991"/>
                    <a:pt x="1569" y="1974"/>
                  </a:cubicBezTo>
                  <a:cubicBezTo>
                    <a:pt x="1538" y="1955"/>
                    <a:pt x="1461" y="1950"/>
                    <a:pt x="1426" y="1937"/>
                  </a:cubicBezTo>
                  <a:cubicBezTo>
                    <a:pt x="1394" y="1924"/>
                    <a:pt x="1340" y="1871"/>
                    <a:pt x="1306" y="1873"/>
                  </a:cubicBezTo>
                  <a:cubicBezTo>
                    <a:pt x="1299" y="1873"/>
                    <a:pt x="1288" y="1881"/>
                    <a:pt x="1282" y="1888"/>
                  </a:cubicBezTo>
                  <a:cubicBezTo>
                    <a:pt x="1257" y="1884"/>
                    <a:pt x="1229" y="1883"/>
                    <a:pt x="1215" y="1878"/>
                  </a:cubicBezTo>
                  <a:cubicBezTo>
                    <a:pt x="1195" y="1870"/>
                    <a:pt x="1152" y="1857"/>
                    <a:pt x="1140" y="1841"/>
                  </a:cubicBezTo>
                  <a:cubicBezTo>
                    <a:pt x="1132" y="1829"/>
                    <a:pt x="1130" y="1798"/>
                    <a:pt x="1136" y="1785"/>
                  </a:cubicBezTo>
                  <a:cubicBezTo>
                    <a:pt x="1143" y="1771"/>
                    <a:pt x="1180" y="1762"/>
                    <a:pt x="1187" y="1748"/>
                  </a:cubicBezTo>
                  <a:cubicBezTo>
                    <a:pt x="1191" y="1741"/>
                    <a:pt x="1189" y="1723"/>
                    <a:pt x="1187" y="1715"/>
                  </a:cubicBezTo>
                  <a:cubicBezTo>
                    <a:pt x="1177" y="1671"/>
                    <a:pt x="1134" y="1587"/>
                    <a:pt x="1104" y="1552"/>
                  </a:cubicBezTo>
                  <a:cubicBezTo>
                    <a:pt x="1091" y="1536"/>
                    <a:pt x="1047" y="1518"/>
                    <a:pt x="1038" y="1500"/>
                  </a:cubicBezTo>
                  <a:cubicBezTo>
                    <a:pt x="1028" y="1482"/>
                    <a:pt x="1045" y="1436"/>
                    <a:pt x="1034" y="1418"/>
                  </a:cubicBezTo>
                  <a:cubicBezTo>
                    <a:pt x="1029" y="1412"/>
                    <a:pt x="1012" y="1408"/>
                    <a:pt x="1006" y="1403"/>
                  </a:cubicBezTo>
                  <a:cubicBezTo>
                    <a:pt x="975" y="1378"/>
                    <a:pt x="927" y="1315"/>
                    <a:pt x="907" y="1281"/>
                  </a:cubicBezTo>
                  <a:cubicBezTo>
                    <a:pt x="899" y="1267"/>
                    <a:pt x="899" y="1227"/>
                    <a:pt x="884" y="1218"/>
                  </a:cubicBezTo>
                  <a:cubicBezTo>
                    <a:pt x="875" y="1213"/>
                    <a:pt x="854" y="1219"/>
                    <a:pt x="844" y="1222"/>
                  </a:cubicBezTo>
                  <a:cubicBezTo>
                    <a:pt x="825" y="1229"/>
                    <a:pt x="793" y="1257"/>
                    <a:pt x="777" y="1270"/>
                  </a:cubicBezTo>
                  <a:cubicBezTo>
                    <a:pt x="725" y="1312"/>
                    <a:pt x="632" y="1410"/>
                    <a:pt x="576" y="1448"/>
                  </a:cubicBezTo>
                  <a:cubicBezTo>
                    <a:pt x="563" y="1457"/>
                    <a:pt x="534" y="1478"/>
                    <a:pt x="517" y="1478"/>
                  </a:cubicBezTo>
                  <a:cubicBezTo>
                    <a:pt x="489" y="1477"/>
                    <a:pt x="425" y="1452"/>
                    <a:pt x="419" y="1426"/>
                  </a:cubicBezTo>
                  <a:cubicBezTo>
                    <a:pt x="415" y="1408"/>
                    <a:pt x="464" y="1385"/>
                    <a:pt x="466" y="1366"/>
                  </a:cubicBezTo>
                  <a:cubicBezTo>
                    <a:pt x="468" y="1346"/>
                    <a:pt x="443" y="1309"/>
                    <a:pt x="431" y="1292"/>
                  </a:cubicBezTo>
                  <a:cubicBezTo>
                    <a:pt x="407" y="1263"/>
                    <a:pt x="332" y="1228"/>
                    <a:pt x="312" y="1196"/>
                  </a:cubicBezTo>
                  <a:cubicBezTo>
                    <a:pt x="287" y="1155"/>
                    <a:pt x="287" y="1056"/>
                    <a:pt x="273" y="1011"/>
                  </a:cubicBezTo>
                  <a:cubicBezTo>
                    <a:pt x="268" y="994"/>
                    <a:pt x="245" y="965"/>
                    <a:pt x="245" y="948"/>
                  </a:cubicBezTo>
                  <a:cubicBezTo>
                    <a:pt x="245" y="933"/>
                    <a:pt x="259" y="904"/>
                    <a:pt x="269" y="892"/>
                  </a:cubicBezTo>
                  <a:cubicBezTo>
                    <a:pt x="280" y="878"/>
                    <a:pt x="320" y="864"/>
                    <a:pt x="328" y="848"/>
                  </a:cubicBezTo>
                  <a:cubicBezTo>
                    <a:pt x="340" y="826"/>
                    <a:pt x="341" y="774"/>
                    <a:pt x="332" y="751"/>
                  </a:cubicBezTo>
                  <a:cubicBezTo>
                    <a:pt x="325" y="732"/>
                    <a:pt x="291" y="701"/>
                    <a:pt x="273" y="688"/>
                  </a:cubicBezTo>
                  <a:cubicBezTo>
                    <a:pt x="256" y="676"/>
                    <a:pt x="210" y="669"/>
                    <a:pt x="194" y="655"/>
                  </a:cubicBezTo>
                  <a:cubicBezTo>
                    <a:pt x="175" y="639"/>
                    <a:pt x="163" y="588"/>
                    <a:pt x="147" y="570"/>
                  </a:cubicBezTo>
                  <a:cubicBezTo>
                    <a:pt x="140" y="562"/>
                    <a:pt x="122" y="546"/>
                    <a:pt x="111" y="544"/>
                  </a:cubicBezTo>
                  <a:cubicBezTo>
                    <a:pt x="91" y="540"/>
                    <a:pt x="48" y="570"/>
                    <a:pt x="29" y="562"/>
                  </a:cubicBezTo>
                  <a:cubicBezTo>
                    <a:pt x="17" y="558"/>
                    <a:pt x="2" y="534"/>
                    <a:pt x="1" y="522"/>
                  </a:cubicBezTo>
                  <a:cubicBezTo>
                    <a:pt x="0" y="506"/>
                    <a:pt x="25" y="478"/>
                    <a:pt x="29" y="462"/>
                  </a:cubicBezTo>
                  <a:cubicBezTo>
                    <a:pt x="35" y="435"/>
                    <a:pt x="9" y="372"/>
                    <a:pt x="29" y="351"/>
                  </a:cubicBezTo>
                  <a:cubicBezTo>
                    <a:pt x="46" y="333"/>
                    <a:pt x="109" y="333"/>
                    <a:pt x="135" y="340"/>
                  </a:cubicBezTo>
                  <a:cubicBezTo>
                    <a:pt x="157" y="346"/>
                    <a:pt x="187" y="380"/>
                    <a:pt x="206" y="392"/>
                  </a:cubicBezTo>
                  <a:cubicBezTo>
                    <a:pt x="223" y="403"/>
                    <a:pt x="258" y="436"/>
                    <a:pt x="277" y="429"/>
                  </a:cubicBezTo>
                  <a:cubicBezTo>
                    <a:pt x="290" y="424"/>
                    <a:pt x="284" y="388"/>
                    <a:pt x="293" y="377"/>
                  </a:cubicBezTo>
                  <a:cubicBezTo>
                    <a:pt x="300" y="369"/>
                    <a:pt x="321" y="355"/>
                    <a:pt x="332" y="355"/>
                  </a:cubicBezTo>
                  <a:cubicBezTo>
                    <a:pt x="352" y="354"/>
                    <a:pt x="387" y="377"/>
                    <a:pt x="403" y="388"/>
                  </a:cubicBezTo>
                  <a:cubicBezTo>
                    <a:pt x="420" y="400"/>
                    <a:pt x="439" y="439"/>
                    <a:pt x="458" y="448"/>
                  </a:cubicBezTo>
                  <a:cubicBezTo>
                    <a:pt x="468" y="452"/>
                    <a:pt x="493" y="453"/>
                    <a:pt x="501" y="448"/>
                  </a:cubicBezTo>
                  <a:cubicBezTo>
                    <a:pt x="513" y="440"/>
                    <a:pt x="519" y="412"/>
                    <a:pt x="521" y="400"/>
                  </a:cubicBezTo>
                  <a:cubicBezTo>
                    <a:pt x="526" y="374"/>
                    <a:pt x="523" y="321"/>
                    <a:pt x="517" y="296"/>
                  </a:cubicBezTo>
                  <a:cubicBezTo>
                    <a:pt x="515" y="284"/>
                    <a:pt x="499" y="263"/>
                    <a:pt x="498" y="251"/>
                  </a:cubicBezTo>
                  <a:cubicBezTo>
                    <a:pt x="495" y="236"/>
                    <a:pt x="494" y="203"/>
                    <a:pt x="505" y="192"/>
                  </a:cubicBezTo>
                  <a:cubicBezTo>
                    <a:pt x="519" y="179"/>
                    <a:pt x="563" y="188"/>
                    <a:pt x="580" y="181"/>
                  </a:cubicBezTo>
                  <a:cubicBezTo>
                    <a:pt x="592" y="176"/>
                    <a:pt x="614" y="162"/>
                    <a:pt x="620" y="151"/>
                  </a:cubicBezTo>
                  <a:cubicBezTo>
                    <a:pt x="625" y="141"/>
                    <a:pt x="622" y="122"/>
                    <a:pt x="620" y="105"/>
                  </a:cubicBezTo>
                  <a:cubicBezTo>
                    <a:pt x="634" y="109"/>
                    <a:pt x="648" y="111"/>
                    <a:pt x="658" y="110"/>
                  </a:cubicBezTo>
                  <a:cubicBezTo>
                    <a:pt x="678" y="107"/>
                    <a:pt x="710" y="76"/>
                    <a:pt x="730" y="71"/>
                  </a:cubicBezTo>
                  <a:cubicBezTo>
                    <a:pt x="754" y="64"/>
                    <a:pt x="805" y="71"/>
                    <a:pt x="829" y="67"/>
                  </a:cubicBezTo>
                  <a:cubicBezTo>
                    <a:pt x="856" y="62"/>
                    <a:pt x="907" y="42"/>
                    <a:pt x="933" y="32"/>
                  </a:cubicBezTo>
                  <a:cubicBezTo>
                    <a:pt x="949" y="25"/>
                    <a:pt x="980" y="0"/>
                    <a:pt x="998" y="1"/>
                  </a:cubicBezTo>
                  <a:cubicBezTo>
                    <a:pt x="1016" y="2"/>
                    <a:pt x="1046" y="27"/>
                    <a:pt x="1059" y="40"/>
                  </a:cubicBezTo>
                  <a:cubicBezTo>
                    <a:pt x="1078" y="58"/>
                    <a:pt x="1115" y="99"/>
                    <a:pt x="1120" y="125"/>
                  </a:cubicBezTo>
                  <a:cubicBezTo>
                    <a:pt x="1123" y="142"/>
                    <a:pt x="1103" y="174"/>
                    <a:pt x="1105" y="191"/>
                  </a:cubicBezTo>
                  <a:cubicBezTo>
                    <a:pt x="1109" y="234"/>
                    <a:pt x="1152" y="314"/>
                    <a:pt x="1181" y="346"/>
                  </a:cubicBezTo>
                  <a:cubicBezTo>
                    <a:pt x="1193" y="360"/>
                    <a:pt x="1228" y="374"/>
                    <a:pt x="1242" y="385"/>
                  </a:cubicBezTo>
                  <a:cubicBezTo>
                    <a:pt x="1274" y="409"/>
                    <a:pt x="1330" y="470"/>
                    <a:pt x="1364" y="490"/>
                  </a:cubicBezTo>
                  <a:cubicBezTo>
                    <a:pt x="1384" y="501"/>
                    <a:pt x="1426" y="522"/>
                    <a:pt x="1448" y="521"/>
                  </a:cubicBezTo>
                  <a:cubicBezTo>
                    <a:pt x="1481" y="519"/>
                    <a:pt x="1540" y="482"/>
                    <a:pt x="1567" y="463"/>
                  </a:cubicBezTo>
                  <a:cubicBezTo>
                    <a:pt x="1583" y="451"/>
                    <a:pt x="1604" y="406"/>
                    <a:pt x="1624" y="405"/>
                  </a:cubicBezTo>
                  <a:cubicBezTo>
                    <a:pt x="1648" y="403"/>
                    <a:pt x="1677" y="457"/>
                    <a:pt x="1700" y="463"/>
                  </a:cubicBezTo>
                  <a:cubicBezTo>
                    <a:pt x="1730" y="471"/>
                    <a:pt x="1796" y="462"/>
                    <a:pt x="1822" y="445"/>
                  </a:cubicBezTo>
                  <a:cubicBezTo>
                    <a:pt x="1844" y="430"/>
                    <a:pt x="1854" y="367"/>
                    <a:pt x="1876" y="352"/>
                  </a:cubicBezTo>
                  <a:cubicBezTo>
                    <a:pt x="1894" y="339"/>
                    <a:pt x="1941" y="330"/>
                    <a:pt x="1962" y="335"/>
                  </a:cubicBezTo>
                  <a:cubicBezTo>
                    <a:pt x="1976" y="338"/>
                    <a:pt x="2000" y="356"/>
                    <a:pt x="2006" y="368"/>
                  </a:cubicBezTo>
                  <a:cubicBezTo>
                    <a:pt x="2014" y="385"/>
                    <a:pt x="1996" y="428"/>
                    <a:pt x="2006" y="445"/>
                  </a:cubicBezTo>
                  <a:cubicBezTo>
                    <a:pt x="2017" y="466"/>
                    <a:pt x="2064" y="487"/>
                    <a:pt x="2087" y="494"/>
                  </a:cubicBezTo>
                  <a:cubicBezTo>
                    <a:pt x="2132" y="509"/>
                    <a:pt x="2232" y="528"/>
                    <a:pt x="2276" y="511"/>
                  </a:cubicBezTo>
                  <a:cubicBezTo>
                    <a:pt x="2311" y="497"/>
                    <a:pt x="2345" y="414"/>
                    <a:pt x="2378" y="395"/>
                  </a:cubicBezTo>
                  <a:cubicBezTo>
                    <a:pt x="2393" y="387"/>
                    <a:pt x="2427" y="381"/>
                    <a:pt x="2443" y="384"/>
                  </a:cubicBezTo>
                  <a:cubicBezTo>
                    <a:pt x="2467" y="390"/>
                    <a:pt x="2501" y="433"/>
                    <a:pt x="2524" y="439"/>
                  </a:cubicBezTo>
                  <a:cubicBezTo>
                    <a:pt x="2546" y="445"/>
                    <a:pt x="2595" y="424"/>
                    <a:pt x="2616" y="434"/>
                  </a:cubicBezTo>
                  <a:cubicBezTo>
                    <a:pt x="2655" y="452"/>
                    <a:pt x="2712" y="529"/>
                    <a:pt x="2719" y="571"/>
                  </a:cubicBezTo>
                  <a:cubicBezTo>
                    <a:pt x="2722" y="596"/>
                    <a:pt x="2682" y="640"/>
                    <a:pt x="2686" y="664"/>
                  </a:cubicBezTo>
                  <a:cubicBezTo>
                    <a:pt x="2691" y="695"/>
                    <a:pt x="2733" y="753"/>
                    <a:pt x="2762" y="763"/>
                  </a:cubicBezTo>
                  <a:cubicBezTo>
                    <a:pt x="2783" y="771"/>
                    <a:pt x="2828" y="751"/>
                    <a:pt x="2848" y="741"/>
                  </a:cubicBezTo>
                  <a:cubicBezTo>
                    <a:pt x="2862" y="734"/>
                    <a:pt x="2882" y="704"/>
                    <a:pt x="2897" y="703"/>
                  </a:cubicBezTo>
                  <a:cubicBezTo>
                    <a:pt x="2921" y="700"/>
                    <a:pt x="2969" y="727"/>
                    <a:pt x="2983" y="747"/>
                  </a:cubicBezTo>
                  <a:cubicBezTo>
                    <a:pt x="2998" y="767"/>
                    <a:pt x="2990" y="822"/>
                    <a:pt x="3000" y="845"/>
                  </a:cubicBezTo>
                  <a:cubicBezTo>
                    <a:pt x="3008" y="864"/>
                    <a:pt x="3035" y="896"/>
                    <a:pt x="3048" y="911"/>
                  </a:cubicBezTo>
                  <a:cubicBezTo>
                    <a:pt x="3084" y="952"/>
                    <a:pt x="3152" y="1052"/>
                    <a:pt x="3205" y="1060"/>
                  </a:cubicBezTo>
                  <a:cubicBezTo>
                    <a:pt x="3226" y="1063"/>
                    <a:pt x="3266" y="1037"/>
                    <a:pt x="3281" y="1021"/>
                  </a:cubicBezTo>
                  <a:cubicBezTo>
                    <a:pt x="3292" y="1009"/>
                    <a:pt x="3307" y="977"/>
                    <a:pt x="3308" y="961"/>
                  </a:cubicBezTo>
                  <a:cubicBezTo>
                    <a:pt x="3311" y="902"/>
                    <a:pt x="3240" y="795"/>
                    <a:pt x="3237" y="736"/>
                  </a:cubicBezTo>
                  <a:cubicBezTo>
                    <a:pt x="3236" y="715"/>
                    <a:pt x="3238" y="667"/>
                    <a:pt x="3254" y="653"/>
                  </a:cubicBezTo>
                  <a:cubicBezTo>
                    <a:pt x="3277" y="634"/>
                    <a:pt x="3345" y="641"/>
                    <a:pt x="3372" y="653"/>
                  </a:cubicBezTo>
                  <a:cubicBezTo>
                    <a:pt x="3391" y="662"/>
                    <a:pt x="3418" y="695"/>
                    <a:pt x="3426" y="714"/>
                  </a:cubicBezTo>
                  <a:cubicBezTo>
                    <a:pt x="3447" y="758"/>
                    <a:pt x="3434" y="862"/>
                    <a:pt x="3453" y="906"/>
                  </a:cubicBezTo>
                  <a:cubicBezTo>
                    <a:pt x="3471" y="945"/>
                    <a:pt x="3526" y="1015"/>
                    <a:pt x="3561" y="1038"/>
                  </a:cubicBezTo>
                  <a:cubicBezTo>
                    <a:pt x="3587" y="1054"/>
                    <a:pt x="3659" y="1043"/>
                    <a:pt x="3680" y="1065"/>
                  </a:cubicBezTo>
                  <a:cubicBezTo>
                    <a:pt x="3689" y="1074"/>
                    <a:pt x="3686" y="1103"/>
                    <a:pt x="3691" y="1114"/>
                  </a:cubicBezTo>
                  <a:cubicBezTo>
                    <a:pt x="3711" y="1156"/>
                    <a:pt x="3762" y="1241"/>
                    <a:pt x="3805" y="1257"/>
                  </a:cubicBezTo>
                  <a:cubicBezTo>
                    <a:pt x="3833" y="1268"/>
                    <a:pt x="3899" y="1253"/>
                    <a:pt x="3923" y="1235"/>
                  </a:cubicBezTo>
                  <a:cubicBezTo>
                    <a:pt x="3941" y="1222"/>
                    <a:pt x="3963" y="1180"/>
                    <a:pt x="3967" y="1158"/>
                  </a:cubicBezTo>
                  <a:cubicBezTo>
                    <a:pt x="3970" y="1133"/>
                    <a:pt x="3937" y="1083"/>
                    <a:pt x="3945" y="1060"/>
                  </a:cubicBezTo>
                  <a:cubicBezTo>
                    <a:pt x="3954" y="1033"/>
                    <a:pt x="4007" y="1001"/>
                    <a:pt x="4031" y="988"/>
                  </a:cubicBezTo>
                  <a:cubicBezTo>
                    <a:pt x="4064" y="971"/>
                    <a:pt x="4148" y="978"/>
                    <a:pt x="4172" y="950"/>
                  </a:cubicBezTo>
                  <a:cubicBezTo>
                    <a:pt x="4190" y="928"/>
                    <a:pt x="4164" y="856"/>
                    <a:pt x="4183" y="835"/>
                  </a:cubicBezTo>
                  <a:cubicBezTo>
                    <a:pt x="4194" y="822"/>
                    <a:pt x="4231" y="814"/>
                    <a:pt x="4248" y="818"/>
                  </a:cubicBezTo>
                  <a:cubicBezTo>
                    <a:pt x="4274" y="825"/>
                    <a:pt x="4301" y="895"/>
                    <a:pt x="4329" y="895"/>
                  </a:cubicBezTo>
                  <a:cubicBezTo>
                    <a:pt x="4365" y="895"/>
                    <a:pt x="4401" y="790"/>
                    <a:pt x="4437" y="796"/>
                  </a:cubicBezTo>
                  <a:cubicBezTo>
                    <a:pt x="4487" y="804"/>
                    <a:pt x="4497" y="947"/>
                    <a:pt x="4539" y="977"/>
                  </a:cubicBezTo>
                  <a:cubicBezTo>
                    <a:pt x="4558" y="991"/>
                    <a:pt x="4609" y="986"/>
                    <a:pt x="4631" y="994"/>
                  </a:cubicBezTo>
                  <a:cubicBezTo>
                    <a:pt x="4672" y="1008"/>
                    <a:pt x="4739" y="1074"/>
                    <a:pt x="4782" y="1076"/>
                  </a:cubicBezTo>
                  <a:cubicBezTo>
                    <a:pt x="4810" y="1077"/>
                    <a:pt x="4889" y="1065"/>
                    <a:pt x="4933" y="1058"/>
                  </a:cubicBezTo>
                  <a:cubicBezTo>
                    <a:pt x="4931" y="1069"/>
                    <a:pt x="4929" y="1079"/>
                    <a:pt x="4929" y="1086"/>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7" name="Freeform 30"/>
            <p:cNvSpPr/>
            <p:nvPr/>
          </p:nvSpPr>
          <p:spPr bwMode="auto">
            <a:xfrm>
              <a:off x="6184978" y="3397796"/>
              <a:ext cx="24111" cy="29700"/>
            </a:xfrm>
            <a:custGeom>
              <a:avLst/>
              <a:gdLst>
                <a:gd name="T0" fmla="*/ 66 w 100"/>
                <a:gd name="T1" fmla="*/ 1 h 152"/>
                <a:gd name="T2" fmla="*/ 20 w 100"/>
                <a:gd name="T3" fmla="*/ 26 h 152"/>
                <a:gd name="T4" fmla="*/ 2 w 100"/>
                <a:gd name="T5" fmla="*/ 60 h 152"/>
                <a:gd name="T6" fmla="*/ 34 w 100"/>
                <a:gd name="T7" fmla="*/ 88 h 152"/>
                <a:gd name="T8" fmla="*/ 24 w 100"/>
                <a:gd name="T9" fmla="*/ 102 h 152"/>
                <a:gd name="T10" fmla="*/ 24 w 100"/>
                <a:gd name="T11" fmla="*/ 136 h 152"/>
                <a:gd name="T12" fmla="*/ 57 w 100"/>
                <a:gd name="T13" fmla="*/ 149 h 152"/>
                <a:gd name="T14" fmla="*/ 78 w 100"/>
                <a:gd name="T15" fmla="*/ 110 h 152"/>
                <a:gd name="T16" fmla="*/ 95 w 100"/>
                <a:gd name="T17" fmla="*/ 65 h 152"/>
                <a:gd name="T18" fmla="*/ 95 w 100"/>
                <a:gd name="T19" fmla="*/ 19 h 152"/>
                <a:gd name="T20" fmla="*/ 66 w 100"/>
                <a:gd name="T21"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52">
                  <a:moveTo>
                    <a:pt x="66" y="1"/>
                  </a:moveTo>
                  <a:cubicBezTo>
                    <a:pt x="53" y="0"/>
                    <a:pt x="29" y="16"/>
                    <a:pt x="20" y="26"/>
                  </a:cubicBezTo>
                  <a:cubicBezTo>
                    <a:pt x="13" y="33"/>
                    <a:pt x="0" y="51"/>
                    <a:pt x="2" y="60"/>
                  </a:cubicBezTo>
                  <a:cubicBezTo>
                    <a:pt x="4" y="71"/>
                    <a:pt x="33" y="78"/>
                    <a:pt x="34" y="88"/>
                  </a:cubicBezTo>
                  <a:cubicBezTo>
                    <a:pt x="35" y="93"/>
                    <a:pt x="25" y="98"/>
                    <a:pt x="24" y="102"/>
                  </a:cubicBezTo>
                  <a:cubicBezTo>
                    <a:pt x="21" y="110"/>
                    <a:pt x="19" y="129"/>
                    <a:pt x="24" y="136"/>
                  </a:cubicBezTo>
                  <a:cubicBezTo>
                    <a:pt x="28" y="144"/>
                    <a:pt x="48" y="152"/>
                    <a:pt x="57" y="149"/>
                  </a:cubicBezTo>
                  <a:cubicBezTo>
                    <a:pt x="67" y="146"/>
                    <a:pt x="73" y="120"/>
                    <a:pt x="78" y="110"/>
                  </a:cubicBezTo>
                  <a:cubicBezTo>
                    <a:pt x="83" y="99"/>
                    <a:pt x="92" y="77"/>
                    <a:pt x="95" y="65"/>
                  </a:cubicBezTo>
                  <a:cubicBezTo>
                    <a:pt x="97" y="54"/>
                    <a:pt x="100" y="29"/>
                    <a:pt x="95" y="19"/>
                  </a:cubicBezTo>
                  <a:cubicBezTo>
                    <a:pt x="91" y="12"/>
                    <a:pt x="75" y="1"/>
                    <a:pt x="66" y="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8" name="Freeform 31"/>
            <p:cNvSpPr/>
            <p:nvPr/>
          </p:nvSpPr>
          <p:spPr bwMode="auto">
            <a:xfrm>
              <a:off x="6347171" y="3410791"/>
              <a:ext cx="32878" cy="22275"/>
            </a:xfrm>
            <a:custGeom>
              <a:avLst/>
              <a:gdLst>
                <a:gd name="T0" fmla="*/ 95 w 138"/>
                <a:gd name="T1" fmla="*/ 38 h 112"/>
                <a:gd name="T2" fmla="*/ 58 w 138"/>
                <a:gd name="T3" fmla="*/ 21 h 112"/>
                <a:gd name="T4" fmla="*/ 32 w 138"/>
                <a:gd name="T5" fmla="*/ 1 h 112"/>
                <a:gd name="T6" fmla="*/ 3 w 138"/>
                <a:gd name="T7" fmla="*/ 12 h 112"/>
                <a:gd name="T8" fmla="*/ 3 w 138"/>
                <a:gd name="T9" fmla="*/ 38 h 112"/>
                <a:gd name="T10" fmla="*/ 15 w 138"/>
                <a:gd name="T11" fmla="*/ 66 h 112"/>
                <a:gd name="T12" fmla="*/ 56 w 138"/>
                <a:gd name="T13" fmla="*/ 66 h 112"/>
                <a:gd name="T14" fmla="*/ 82 w 138"/>
                <a:gd name="T15" fmla="*/ 93 h 112"/>
                <a:gd name="T16" fmla="*/ 134 w 138"/>
                <a:gd name="T17" fmla="*/ 104 h 112"/>
                <a:gd name="T18" fmla="*/ 134 w 138"/>
                <a:gd name="T19" fmla="*/ 81 h 112"/>
                <a:gd name="T20" fmla="*/ 112 w 138"/>
                <a:gd name="T21" fmla="*/ 45 h 112"/>
                <a:gd name="T22" fmla="*/ 95 w 138"/>
                <a:gd name="T23"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12">
                  <a:moveTo>
                    <a:pt x="95" y="38"/>
                  </a:moveTo>
                  <a:cubicBezTo>
                    <a:pt x="86" y="35"/>
                    <a:pt x="67" y="26"/>
                    <a:pt x="58" y="21"/>
                  </a:cubicBezTo>
                  <a:cubicBezTo>
                    <a:pt x="51" y="17"/>
                    <a:pt x="40" y="2"/>
                    <a:pt x="32" y="1"/>
                  </a:cubicBezTo>
                  <a:cubicBezTo>
                    <a:pt x="24" y="0"/>
                    <a:pt x="8" y="6"/>
                    <a:pt x="3" y="12"/>
                  </a:cubicBezTo>
                  <a:cubicBezTo>
                    <a:pt x="0" y="18"/>
                    <a:pt x="2" y="32"/>
                    <a:pt x="3" y="38"/>
                  </a:cubicBezTo>
                  <a:cubicBezTo>
                    <a:pt x="5" y="46"/>
                    <a:pt x="9" y="62"/>
                    <a:pt x="15" y="66"/>
                  </a:cubicBezTo>
                  <a:cubicBezTo>
                    <a:pt x="23" y="71"/>
                    <a:pt x="46" y="62"/>
                    <a:pt x="56" y="66"/>
                  </a:cubicBezTo>
                  <a:cubicBezTo>
                    <a:pt x="64" y="69"/>
                    <a:pt x="73" y="88"/>
                    <a:pt x="82" y="93"/>
                  </a:cubicBezTo>
                  <a:cubicBezTo>
                    <a:pt x="93" y="99"/>
                    <a:pt x="123" y="112"/>
                    <a:pt x="134" y="104"/>
                  </a:cubicBezTo>
                  <a:cubicBezTo>
                    <a:pt x="138" y="100"/>
                    <a:pt x="135" y="86"/>
                    <a:pt x="134" y="81"/>
                  </a:cubicBezTo>
                  <a:cubicBezTo>
                    <a:pt x="131" y="70"/>
                    <a:pt x="121" y="51"/>
                    <a:pt x="112" y="45"/>
                  </a:cubicBezTo>
                  <a:cubicBezTo>
                    <a:pt x="109" y="42"/>
                    <a:pt x="99" y="40"/>
                    <a:pt x="95" y="3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9" name="Freeform 32"/>
            <p:cNvSpPr/>
            <p:nvPr/>
          </p:nvSpPr>
          <p:spPr bwMode="auto">
            <a:xfrm>
              <a:off x="6327444" y="3431208"/>
              <a:ext cx="21918" cy="20419"/>
            </a:xfrm>
            <a:custGeom>
              <a:avLst/>
              <a:gdLst>
                <a:gd name="T0" fmla="*/ 20 w 99"/>
                <a:gd name="T1" fmla="*/ 6 h 104"/>
                <a:gd name="T2" fmla="*/ 1 w 99"/>
                <a:gd name="T3" fmla="*/ 26 h 104"/>
                <a:gd name="T4" fmla="*/ 20 w 99"/>
                <a:gd name="T5" fmla="*/ 62 h 104"/>
                <a:gd name="T6" fmla="*/ 10 w 99"/>
                <a:gd name="T7" fmla="*/ 90 h 104"/>
                <a:gd name="T8" fmla="*/ 53 w 99"/>
                <a:gd name="T9" fmla="*/ 98 h 104"/>
                <a:gd name="T10" fmla="*/ 59 w 99"/>
                <a:gd name="T11" fmla="*/ 58 h 104"/>
                <a:gd name="T12" fmla="*/ 98 w 99"/>
                <a:gd name="T13" fmla="*/ 35 h 104"/>
                <a:gd name="T14" fmla="*/ 77 w 99"/>
                <a:gd name="T15" fmla="*/ 6 h 104"/>
                <a:gd name="T16" fmla="*/ 20 w 99"/>
                <a:gd name="T1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20" y="6"/>
                  </a:moveTo>
                  <a:cubicBezTo>
                    <a:pt x="13" y="9"/>
                    <a:pt x="2" y="19"/>
                    <a:pt x="1" y="26"/>
                  </a:cubicBezTo>
                  <a:cubicBezTo>
                    <a:pt x="0" y="36"/>
                    <a:pt x="19" y="52"/>
                    <a:pt x="20" y="62"/>
                  </a:cubicBezTo>
                  <a:cubicBezTo>
                    <a:pt x="20" y="69"/>
                    <a:pt x="6" y="84"/>
                    <a:pt x="10" y="90"/>
                  </a:cubicBezTo>
                  <a:cubicBezTo>
                    <a:pt x="16" y="100"/>
                    <a:pt x="44" y="104"/>
                    <a:pt x="53" y="98"/>
                  </a:cubicBezTo>
                  <a:cubicBezTo>
                    <a:pt x="61" y="92"/>
                    <a:pt x="54" y="66"/>
                    <a:pt x="59" y="58"/>
                  </a:cubicBezTo>
                  <a:cubicBezTo>
                    <a:pt x="66" y="49"/>
                    <a:pt x="96" y="46"/>
                    <a:pt x="98" y="35"/>
                  </a:cubicBezTo>
                  <a:cubicBezTo>
                    <a:pt x="99" y="26"/>
                    <a:pt x="85" y="10"/>
                    <a:pt x="77" y="6"/>
                  </a:cubicBezTo>
                  <a:cubicBezTo>
                    <a:pt x="64" y="0"/>
                    <a:pt x="33" y="0"/>
                    <a:pt x="20" y="6"/>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0" name="Freeform 33"/>
            <p:cNvSpPr/>
            <p:nvPr/>
          </p:nvSpPr>
          <p:spPr bwMode="auto">
            <a:xfrm>
              <a:off x="6391006" y="3373666"/>
              <a:ext cx="17534" cy="14850"/>
            </a:xfrm>
            <a:custGeom>
              <a:avLst/>
              <a:gdLst>
                <a:gd name="T0" fmla="*/ 74 w 79"/>
                <a:gd name="T1" fmla="*/ 66 h 75"/>
                <a:gd name="T2" fmla="*/ 30 w 79"/>
                <a:gd name="T3" fmla="*/ 74 h 75"/>
                <a:gd name="T4" fmla="*/ 4 w 79"/>
                <a:gd name="T5" fmla="*/ 66 h 75"/>
                <a:gd name="T6" fmla="*/ 10 w 79"/>
                <a:gd name="T7" fmla="*/ 38 h 75"/>
                <a:gd name="T8" fmla="*/ 17 w 79"/>
                <a:gd name="T9" fmla="*/ 11 h 75"/>
                <a:gd name="T10" fmla="*/ 51 w 79"/>
                <a:gd name="T11" fmla="*/ 4 h 75"/>
                <a:gd name="T12" fmla="*/ 67 w 79"/>
                <a:gd name="T13" fmla="*/ 31 h 75"/>
                <a:gd name="T14" fmla="*/ 74 w 79"/>
                <a:gd name="T15" fmla="*/ 6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5">
                  <a:moveTo>
                    <a:pt x="74" y="66"/>
                  </a:moveTo>
                  <a:cubicBezTo>
                    <a:pt x="68" y="75"/>
                    <a:pt x="41" y="75"/>
                    <a:pt x="30" y="74"/>
                  </a:cubicBezTo>
                  <a:cubicBezTo>
                    <a:pt x="23" y="74"/>
                    <a:pt x="7" y="72"/>
                    <a:pt x="4" y="66"/>
                  </a:cubicBezTo>
                  <a:cubicBezTo>
                    <a:pt x="0" y="60"/>
                    <a:pt x="8" y="45"/>
                    <a:pt x="10" y="38"/>
                  </a:cubicBezTo>
                  <a:cubicBezTo>
                    <a:pt x="12" y="32"/>
                    <a:pt x="12" y="16"/>
                    <a:pt x="17" y="11"/>
                  </a:cubicBezTo>
                  <a:cubicBezTo>
                    <a:pt x="24" y="5"/>
                    <a:pt x="43" y="0"/>
                    <a:pt x="51" y="4"/>
                  </a:cubicBezTo>
                  <a:cubicBezTo>
                    <a:pt x="58" y="7"/>
                    <a:pt x="64" y="24"/>
                    <a:pt x="67" y="31"/>
                  </a:cubicBezTo>
                  <a:cubicBezTo>
                    <a:pt x="70" y="39"/>
                    <a:pt x="79" y="58"/>
                    <a:pt x="74" y="66"/>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1" name="Freeform 34"/>
            <p:cNvSpPr/>
            <p:nvPr/>
          </p:nvSpPr>
          <p:spPr bwMode="auto">
            <a:xfrm>
              <a:off x="5873740" y="2844642"/>
              <a:ext cx="817543" cy="671953"/>
            </a:xfrm>
            <a:custGeom>
              <a:avLst/>
              <a:gdLst>
                <a:gd name="T0" fmla="*/ 219 w 3502"/>
                <a:gd name="T1" fmla="*/ 1719 h 3397"/>
                <a:gd name="T2" fmla="*/ 126 w 3502"/>
                <a:gd name="T3" fmla="*/ 1316 h 3397"/>
                <a:gd name="T4" fmla="*/ 165 w 3502"/>
                <a:gd name="T5" fmla="*/ 1110 h 3397"/>
                <a:gd name="T6" fmla="*/ 356 w 3502"/>
                <a:gd name="T7" fmla="*/ 1242 h 3397"/>
                <a:gd name="T8" fmla="*/ 542 w 3502"/>
                <a:gd name="T9" fmla="*/ 1480 h 3397"/>
                <a:gd name="T10" fmla="*/ 725 w 3502"/>
                <a:gd name="T11" fmla="*/ 1170 h 3397"/>
                <a:gd name="T12" fmla="*/ 1085 w 3502"/>
                <a:gd name="T13" fmla="*/ 875 h 3397"/>
                <a:gd name="T14" fmla="*/ 1336 w 3502"/>
                <a:gd name="T15" fmla="*/ 803 h 3397"/>
                <a:gd name="T16" fmla="*/ 1460 w 3502"/>
                <a:gd name="T17" fmla="*/ 661 h 3397"/>
                <a:gd name="T18" fmla="*/ 1530 w 3502"/>
                <a:gd name="T19" fmla="*/ 579 h 3397"/>
                <a:gd name="T20" fmla="*/ 1735 w 3502"/>
                <a:gd name="T21" fmla="*/ 590 h 3397"/>
                <a:gd name="T22" fmla="*/ 1928 w 3502"/>
                <a:gd name="T23" fmla="*/ 403 h 3397"/>
                <a:gd name="T24" fmla="*/ 2129 w 3502"/>
                <a:gd name="T25" fmla="*/ 88 h 3397"/>
                <a:gd name="T26" fmla="*/ 2156 w 3502"/>
                <a:gd name="T27" fmla="*/ 2 h 3397"/>
                <a:gd name="T28" fmla="*/ 2512 w 3502"/>
                <a:gd name="T29" fmla="*/ 200 h 3397"/>
                <a:gd name="T30" fmla="*/ 2613 w 3502"/>
                <a:gd name="T31" fmla="*/ 283 h 3397"/>
                <a:gd name="T32" fmla="*/ 2748 w 3502"/>
                <a:gd name="T33" fmla="*/ 167 h 3397"/>
                <a:gd name="T34" fmla="*/ 2849 w 3502"/>
                <a:gd name="T35" fmla="*/ 403 h 3397"/>
                <a:gd name="T36" fmla="*/ 3092 w 3502"/>
                <a:gd name="T37" fmla="*/ 669 h 3397"/>
                <a:gd name="T38" fmla="*/ 3146 w 3502"/>
                <a:gd name="T39" fmla="*/ 818 h 3397"/>
                <a:gd name="T40" fmla="*/ 3239 w 3502"/>
                <a:gd name="T41" fmla="*/ 1024 h 3397"/>
                <a:gd name="T42" fmla="*/ 3464 w 3502"/>
                <a:gd name="T43" fmla="*/ 1257 h 3397"/>
                <a:gd name="T44" fmla="*/ 3502 w 3502"/>
                <a:gd name="T45" fmla="*/ 1547 h 3397"/>
                <a:gd name="T46" fmla="*/ 3154 w 3502"/>
                <a:gd name="T47" fmla="*/ 1819 h 3397"/>
                <a:gd name="T48" fmla="*/ 2869 w 3502"/>
                <a:gd name="T49" fmla="*/ 2260 h 3397"/>
                <a:gd name="T50" fmla="*/ 2675 w 3502"/>
                <a:gd name="T51" fmla="*/ 2410 h 3397"/>
                <a:gd name="T52" fmla="*/ 2528 w 3502"/>
                <a:gd name="T53" fmla="*/ 2463 h 3397"/>
                <a:gd name="T54" fmla="*/ 2405 w 3502"/>
                <a:gd name="T55" fmla="*/ 2494 h 3397"/>
                <a:gd name="T56" fmla="*/ 2341 w 3502"/>
                <a:gd name="T57" fmla="*/ 2552 h 3397"/>
                <a:gd name="T58" fmla="*/ 2047 w 3502"/>
                <a:gd name="T59" fmla="*/ 2775 h 3397"/>
                <a:gd name="T60" fmla="*/ 1836 w 3502"/>
                <a:gd name="T61" fmla="*/ 2997 h 3397"/>
                <a:gd name="T62" fmla="*/ 1702 w 3502"/>
                <a:gd name="T63" fmla="*/ 3135 h 3397"/>
                <a:gd name="T64" fmla="*/ 1634 w 3502"/>
                <a:gd name="T65" fmla="*/ 3236 h 3397"/>
                <a:gd name="T66" fmla="*/ 1639 w 3502"/>
                <a:gd name="T67" fmla="*/ 3302 h 3397"/>
                <a:gd name="T68" fmla="*/ 1457 w 3502"/>
                <a:gd name="T69" fmla="*/ 3339 h 3397"/>
                <a:gd name="T70" fmla="*/ 1320 w 3502"/>
                <a:gd name="T71" fmla="*/ 3337 h 3397"/>
                <a:gd name="T72" fmla="*/ 1523 w 3502"/>
                <a:gd name="T73" fmla="*/ 3158 h 3397"/>
                <a:gd name="T74" fmla="*/ 1537 w 3502"/>
                <a:gd name="T75" fmla="*/ 3041 h 3397"/>
                <a:gd name="T76" fmla="*/ 1631 w 3502"/>
                <a:gd name="T77" fmla="*/ 2950 h 3397"/>
                <a:gd name="T78" fmla="*/ 1627 w 3502"/>
                <a:gd name="T79" fmla="*/ 2886 h 3397"/>
                <a:gd name="T80" fmla="*/ 1474 w 3502"/>
                <a:gd name="T81" fmla="*/ 2926 h 3397"/>
                <a:gd name="T82" fmla="*/ 1490 w 3502"/>
                <a:gd name="T83" fmla="*/ 2760 h 3397"/>
                <a:gd name="T84" fmla="*/ 1457 w 3502"/>
                <a:gd name="T85" fmla="*/ 2602 h 3397"/>
                <a:gd name="T86" fmla="*/ 1647 w 3502"/>
                <a:gd name="T87" fmla="*/ 2400 h 3397"/>
                <a:gd name="T88" fmla="*/ 1738 w 3502"/>
                <a:gd name="T89" fmla="*/ 2110 h 3397"/>
                <a:gd name="T90" fmla="*/ 1570 w 3502"/>
                <a:gd name="T91" fmla="*/ 1892 h 3397"/>
                <a:gd name="T92" fmla="*/ 1433 w 3502"/>
                <a:gd name="T93" fmla="*/ 1804 h 3397"/>
                <a:gd name="T94" fmla="*/ 1418 w 3502"/>
                <a:gd name="T95" fmla="*/ 1902 h 3397"/>
                <a:gd name="T96" fmla="*/ 1246 w 3502"/>
                <a:gd name="T97" fmla="*/ 1907 h 3397"/>
                <a:gd name="T98" fmla="*/ 1130 w 3502"/>
                <a:gd name="T99" fmla="*/ 1956 h 3397"/>
                <a:gd name="T100" fmla="*/ 1099 w 3502"/>
                <a:gd name="T101" fmla="*/ 2072 h 3397"/>
                <a:gd name="T102" fmla="*/ 958 w 3502"/>
                <a:gd name="T103" fmla="*/ 2210 h 3397"/>
                <a:gd name="T104" fmla="*/ 864 w 3502"/>
                <a:gd name="T105" fmla="*/ 2496 h 3397"/>
                <a:gd name="T106" fmla="*/ 608 w 3502"/>
                <a:gd name="T107" fmla="*/ 2650 h 3397"/>
                <a:gd name="T108" fmla="*/ 455 w 3502"/>
                <a:gd name="T109" fmla="*/ 2471 h 3397"/>
                <a:gd name="T110" fmla="*/ 203 w 3502"/>
                <a:gd name="T111" fmla="*/ 2270 h 3397"/>
                <a:gd name="T112" fmla="*/ 1 w 3502"/>
                <a:gd name="T113" fmla="*/ 2164 h 3397"/>
                <a:gd name="T114" fmla="*/ 132 w 3502"/>
                <a:gd name="T115" fmla="*/ 1936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1" h="3397">
                  <a:moveTo>
                    <a:pt x="165" y="1845"/>
                  </a:moveTo>
                  <a:cubicBezTo>
                    <a:pt x="183" y="1828"/>
                    <a:pt x="202" y="1812"/>
                    <a:pt x="208" y="1798"/>
                  </a:cubicBezTo>
                  <a:cubicBezTo>
                    <a:pt x="217" y="1780"/>
                    <a:pt x="224" y="1738"/>
                    <a:pt x="219" y="1719"/>
                  </a:cubicBezTo>
                  <a:cubicBezTo>
                    <a:pt x="212" y="1690"/>
                    <a:pt x="160" y="1650"/>
                    <a:pt x="148" y="1623"/>
                  </a:cubicBezTo>
                  <a:cubicBezTo>
                    <a:pt x="140" y="1605"/>
                    <a:pt x="134" y="1564"/>
                    <a:pt x="132" y="1544"/>
                  </a:cubicBezTo>
                  <a:cubicBezTo>
                    <a:pt x="125" y="1487"/>
                    <a:pt x="147" y="1369"/>
                    <a:pt x="126" y="1316"/>
                  </a:cubicBezTo>
                  <a:cubicBezTo>
                    <a:pt x="118" y="1295"/>
                    <a:pt x="74" y="1269"/>
                    <a:pt x="66" y="1247"/>
                  </a:cubicBezTo>
                  <a:cubicBezTo>
                    <a:pt x="62" y="1237"/>
                    <a:pt x="62" y="1215"/>
                    <a:pt x="66" y="1205"/>
                  </a:cubicBezTo>
                  <a:cubicBezTo>
                    <a:pt x="79" y="1174"/>
                    <a:pt x="130" y="1111"/>
                    <a:pt x="165" y="1110"/>
                  </a:cubicBezTo>
                  <a:cubicBezTo>
                    <a:pt x="197" y="1108"/>
                    <a:pt x="233" y="1179"/>
                    <a:pt x="263" y="1189"/>
                  </a:cubicBezTo>
                  <a:cubicBezTo>
                    <a:pt x="285" y="1196"/>
                    <a:pt x="339" y="1168"/>
                    <a:pt x="356" y="1184"/>
                  </a:cubicBezTo>
                  <a:cubicBezTo>
                    <a:pt x="367" y="1194"/>
                    <a:pt x="351" y="1228"/>
                    <a:pt x="356" y="1242"/>
                  </a:cubicBezTo>
                  <a:cubicBezTo>
                    <a:pt x="371" y="1282"/>
                    <a:pt x="448" y="1333"/>
                    <a:pt x="471" y="1369"/>
                  </a:cubicBezTo>
                  <a:cubicBezTo>
                    <a:pt x="486" y="1392"/>
                    <a:pt x="495" y="1451"/>
                    <a:pt x="515" y="1470"/>
                  </a:cubicBezTo>
                  <a:cubicBezTo>
                    <a:pt x="520" y="1475"/>
                    <a:pt x="535" y="1483"/>
                    <a:pt x="542" y="1480"/>
                  </a:cubicBezTo>
                  <a:cubicBezTo>
                    <a:pt x="562" y="1472"/>
                    <a:pt x="564" y="1420"/>
                    <a:pt x="575" y="1401"/>
                  </a:cubicBezTo>
                  <a:cubicBezTo>
                    <a:pt x="598" y="1360"/>
                    <a:pt x="662" y="1289"/>
                    <a:pt x="687" y="1249"/>
                  </a:cubicBezTo>
                  <a:cubicBezTo>
                    <a:pt x="698" y="1230"/>
                    <a:pt x="712" y="1188"/>
                    <a:pt x="725" y="1170"/>
                  </a:cubicBezTo>
                  <a:cubicBezTo>
                    <a:pt x="750" y="1139"/>
                    <a:pt x="812" y="1082"/>
                    <a:pt x="849" y="1066"/>
                  </a:cubicBezTo>
                  <a:cubicBezTo>
                    <a:pt x="875" y="1054"/>
                    <a:pt x="937" y="1065"/>
                    <a:pt x="961" y="1051"/>
                  </a:cubicBezTo>
                  <a:cubicBezTo>
                    <a:pt x="1008" y="1022"/>
                    <a:pt x="1047" y="913"/>
                    <a:pt x="1085" y="875"/>
                  </a:cubicBezTo>
                  <a:cubicBezTo>
                    <a:pt x="1098" y="861"/>
                    <a:pt x="1128" y="832"/>
                    <a:pt x="1147" y="830"/>
                  </a:cubicBezTo>
                  <a:cubicBezTo>
                    <a:pt x="1171" y="826"/>
                    <a:pt x="1215" y="866"/>
                    <a:pt x="1240" y="863"/>
                  </a:cubicBezTo>
                  <a:cubicBezTo>
                    <a:pt x="1268" y="860"/>
                    <a:pt x="1325" y="829"/>
                    <a:pt x="1336" y="803"/>
                  </a:cubicBezTo>
                  <a:cubicBezTo>
                    <a:pt x="1346" y="782"/>
                    <a:pt x="1312" y="732"/>
                    <a:pt x="1321" y="710"/>
                  </a:cubicBezTo>
                  <a:cubicBezTo>
                    <a:pt x="1327" y="695"/>
                    <a:pt x="1356" y="678"/>
                    <a:pt x="1371" y="672"/>
                  </a:cubicBezTo>
                  <a:cubicBezTo>
                    <a:pt x="1392" y="664"/>
                    <a:pt x="1438" y="658"/>
                    <a:pt x="1460" y="661"/>
                  </a:cubicBezTo>
                  <a:cubicBezTo>
                    <a:pt x="1477" y="663"/>
                    <a:pt x="1505" y="690"/>
                    <a:pt x="1522" y="687"/>
                  </a:cubicBezTo>
                  <a:cubicBezTo>
                    <a:pt x="1540" y="684"/>
                    <a:pt x="1574" y="656"/>
                    <a:pt x="1576" y="639"/>
                  </a:cubicBezTo>
                  <a:cubicBezTo>
                    <a:pt x="1578" y="620"/>
                    <a:pt x="1532" y="597"/>
                    <a:pt x="1530" y="579"/>
                  </a:cubicBezTo>
                  <a:cubicBezTo>
                    <a:pt x="1528" y="567"/>
                    <a:pt x="1539" y="543"/>
                    <a:pt x="1549" y="537"/>
                  </a:cubicBezTo>
                  <a:cubicBezTo>
                    <a:pt x="1570" y="525"/>
                    <a:pt x="1625" y="534"/>
                    <a:pt x="1650" y="541"/>
                  </a:cubicBezTo>
                  <a:cubicBezTo>
                    <a:pt x="1673" y="548"/>
                    <a:pt x="1710" y="590"/>
                    <a:pt x="1735" y="590"/>
                  </a:cubicBezTo>
                  <a:cubicBezTo>
                    <a:pt x="1757" y="590"/>
                    <a:pt x="1793" y="559"/>
                    <a:pt x="1812" y="549"/>
                  </a:cubicBezTo>
                  <a:cubicBezTo>
                    <a:pt x="1834" y="537"/>
                    <a:pt x="1885" y="523"/>
                    <a:pt x="1901" y="504"/>
                  </a:cubicBezTo>
                  <a:cubicBezTo>
                    <a:pt x="1918" y="483"/>
                    <a:pt x="1916" y="426"/>
                    <a:pt x="1928" y="403"/>
                  </a:cubicBezTo>
                  <a:cubicBezTo>
                    <a:pt x="1936" y="388"/>
                    <a:pt x="1958" y="361"/>
                    <a:pt x="1971" y="350"/>
                  </a:cubicBezTo>
                  <a:cubicBezTo>
                    <a:pt x="2000" y="324"/>
                    <a:pt x="2085" y="300"/>
                    <a:pt x="2106" y="268"/>
                  </a:cubicBezTo>
                  <a:cubicBezTo>
                    <a:pt x="2131" y="230"/>
                    <a:pt x="2126" y="133"/>
                    <a:pt x="2129" y="88"/>
                  </a:cubicBezTo>
                  <a:cubicBezTo>
                    <a:pt x="2130" y="71"/>
                    <a:pt x="2121" y="36"/>
                    <a:pt x="2129" y="21"/>
                  </a:cubicBezTo>
                  <a:cubicBezTo>
                    <a:pt x="2130" y="19"/>
                    <a:pt x="2131" y="18"/>
                    <a:pt x="2132" y="17"/>
                  </a:cubicBezTo>
                  <a:cubicBezTo>
                    <a:pt x="2138" y="10"/>
                    <a:pt x="2149" y="2"/>
                    <a:pt x="2156" y="2"/>
                  </a:cubicBezTo>
                  <a:cubicBezTo>
                    <a:pt x="2190" y="0"/>
                    <a:pt x="2244" y="53"/>
                    <a:pt x="2276" y="66"/>
                  </a:cubicBezTo>
                  <a:cubicBezTo>
                    <a:pt x="2311" y="79"/>
                    <a:pt x="2388" y="84"/>
                    <a:pt x="2419" y="103"/>
                  </a:cubicBezTo>
                  <a:cubicBezTo>
                    <a:pt x="2448" y="120"/>
                    <a:pt x="2500" y="169"/>
                    <a:pt x="2512" y="200"/>
                  </a:cubicBezTo>
                  <a:cubicBezTo>
                    <a:pt x="2520" y="221"/>
                    <a:pt x="2501" y="266"/>
                    <a:pt x="2508" y="287"/>
                  </a:cubicBezTo>
                  <a:cubicBezTo>
                    <a:pt x="2513" y="298"/>
                    <a:pt x="2530" y="322"/>
                    <a:pt x="2543" y="324"/>
                  </a:cubicBezTo>
                  <a:cubicBezTo>
                    <a:pt x="2563" y="327"/>
                    <a:pt x="2600" y="298"/>
                    <a:pt x="2613" y="283"/>
                  </a:cubicBezTo>
                  <a:cubicBezTo>
                    <a:pt x="2631" y="260"/>
                    <a:pt x="2631" y="198"/>
                    <a:pt x="2647" y="174"/>
                  </a:cubicBezTo>
                  <a:cubicBezTo>
                    <a:pt x="2657" y="160"/>
                    <a:pt x="2684" y="129"/>
                    <a:pt x="2702" y="129"/>
                  </a:cubicBezTo>
                  <a:cubicBezTo>
                    <a:pt x="2717" y="129"/>
                    <a:pt x="2741" y="154"/>
                    <a:pt x="2748" y="167"/>
                  </a:cubicBezTo>
                  <a:cubicBezTo>
                    <a:pt x="2764" y="195"/>
                    <a:pt x="2745" y="267"/>
                    <a:pt x="2763" y="294"/>
                  </a:cubicBezTo>
                  <a:cubicBezTo>
                    <a:pt x="2775" y="311"/>
                    <a:pt x="2825" y="318"/>
                    <a:pt x="2837" y="335"/>
                  </a:cubicBezTo>
                  <a:cubicBezTo>
                    <a:pt x="2847" y="349"/>
                    <a:pt x="2839" y="389"/>
                    <a:pt x="2849" y="403"/>
                  </a:cubicBezTo>
                  <a:cubicBezTo>
                    <a:pt x="2861" y="420"/>
                    <a:pt x="2907" y="430"/>
                    <a:pt x="2922" y="444"/>
                  </a:cubicBezTo>
                  <a:cubicBezTo>
                    <a:pt x="2950" y="469"/>
                    <a:pt x="2984" y="538"/>
                    <a:pt x="3007" y="567"/>
                  </a:cubicBezTo>
                  <a:cubicBezTo>
                    <a:pt x="3027" y="594"/>
                    <a:pt x="3063" y="652"/>
                    <a:pt x="3092" y="669"/>
                  </a:cubicBezTo>
                  <a:cubicBezTo>
                    <a:pt x="3109" y="678"/>
                    <a:pt x="3156" y="666"/>
                    <a:pt x="3170" y="680"/>
                  </a:cubicBezTo>
                  <a:cubicBezTo>
                    <a:pt x="3182" y="692"/>
                    <a:pt x="3180" y="730"/>
                    <a:pt x="3177" y="747"/>
                  </a:cubicBezTo>
                  <a:cubicBezTo>
                    <a:pt x="3174" y="766"/>
                    <a:pt x="3153" y="800"/>
                    <a:pt x="3146" y="818"/>
                  </a:cubicBezTo>
                  <a:cubicBezTo>
                    <a:pt x="3140" y="836"/>
                    <a:pt x="3126" y="871"/>
                    <a:pt x="3127" y="890"/>
                  </a:cubicBezTo>
                  <a:cubicBezTo>
                    <a:pt x="3130" y="924"/>
                    <a:pt x="3156" y="996"/>
                    <a:pt x="3185" y="1017"/>
                  </a:cubicBezTo>
                  <a:cubicBezTo>
                    <a:pt x="3196" y="1025"/>
                    <a:pt x="3227" y="1018"/>
                    <a:pt x="3239" y="1024"/>
                  </a:cubicBezTo>
                  <a:cubicBezTo>
                    <a:pt x="3272" y="1042"/>
                    <a:pt x="3307" y="1110"/>
                    <a:pt x="3332" y="1137"/>
                  </a:cubicBezTo>
                  <a:cubicBezTo>
                    <a:pt x="3353" y="1159"/>
                    <a:pt x="3398" y="1202"/>
                    <a:pt x="3421" y="1223"/>
                  </a:cubicBezTo>
                  <a:cubicBezTo>
                    <a:pt x="3431" y="1232"/>
                    <a:pt x="3457" y="1245"/>
                    <a:pt x="3464" y="1257"/>
                  </a:cubicBezTo>
                  <a:cubicBezTo>
                    <a:pt x="3478" y="1284"/>
                    <a:pt x="3476" y="1349"/>
                    <a:pt x="3471" y="1380"/>
                  </a:cubicBezTo>
                  <a:cubicBezTo>
                    <a:pt x="3468" y="1400"/>
                    <a:pt x="3443" y="1435"/>
                    <a:pt x="3444" y="1455"/>
                  </a:cubicBezTo>
                  <a:cubicBezTo>
                    <a:pt x="3445" y="1472"/>
                    <a:pt x="3483" y="1523"/>
                    <a:pt x="3502" y="1547"/>
                  </a:cubicBezTo>
                  <a:cubicBezTo>
                    <a:pt x="3497" y="1549"/>
                    <a:pt x="3493" y="1552"/>
                    <a:pt x="3490" y="1554"/>
                  </a:cubicBezTo>
                  <a:cubicBezTo>
                    <a:pt x="3448" y="1585"/>
                    <a:pt x="3381" y="1670"/>
                    <a:pt x="3339" y="1703"/>
                  </a:cubicBezTo>
                  <a:cubicBezTo>
                    <a:pt x="3296" y="1737"/>
                    <a:pt x="3198" y="1788"/>
                    <a:pt x="3154" y="1819"/>
                  </a:cubicBezTo>
                  <a:cubicBezTo>
                    <a:pt x="3114" y="1847"/>
                    <a:pt x="3032" y="1901"/>
                    <a:pt x="3000" y="1938"/>
                  </a:cubicBezTo>
                  <a:cubicBezTo>
                    <a:pt x="2969" y="1973"/>
                    <a:pt x="2926" y="2058"/>
                    <a:pt x="2908" y="2101"/>
                  </a:cubicBezTo>
                  <a:cubicBezTo>
                    <a:pt x="2893" y="2139"/>
                    <a:pt x="2881" y="2221"/>
                    <a:pt x="2869" y="2260"/>
                  </a:cubicBezTo>
                  <a:cubicBezTo>
                    <a:pt x="2863" y="2278"/>
                    <a:pt x="2854" y="2316"/>
                    <a:pt x="2841" y="2329"/>
                  </a:cubicBezTo>
                  <a:cubicBezTo>
                    <a:pt x="2825" y="2347"/>
                    <a:pt x="2777" y="2361"/>
                    <a:pt x="2756" y="2372"/>
                  </a:cubicBezTo>
                  <a:cubicBezTo>
                    <a:pt x="2736" y="2383"/>
                    <a:pt x="2696" y="2405"/>
                    <a:pt x="2675" y="2410"/>
                  </a:cubicBezTo>
                  <a:cubicBezTo>
                    <a:pt x="2655" y="2415"/>
                    <a:pt x="2615" y="2409"/>
                    <a:pt x="2595" y="2410"/>
                  </a:cubicBezTo>
                  <a:cubicBezTo>
                    <a:pt x="2579" y="2412"/>
                    <a:pt x="2542" y="2410"/>
                    <a:pt x="2531" y="2422"/>
                  </a:cubicBezTo>
                  <a:cubicBezTo>
                    <a:pt x="2524" y="2429"/>
                    <a:pt x="2533" y="2454"/>
                    <a:pt x="2528" y="2463"/>
                  </a:cubicBezTo>
                  <a:cubicBezTo>
                    <a:pt x="2516" y="2483"/>
                    <a:pt x="2469" y="2500"/>
                    <a:pt x="2450" y="2513"/>
                  </a:cubicBezTo>
                  <a:cubicBezTo>
                    <a:pt x="2441" y="2518"/>
                    <a:pt x="2424" y="2540"/>
                    <a:pt x="2414" y="2536"/>
                  </a:cubicBezTo>
                  <a:cubicBezTo>
                    <a:pt x="2404" y="2532"/>
                    <a:pt x="2411" y="2503"/>
                    <a:pt x="2405" y="2494"/>
                  </a:cubicBezTo>
                  <a:cubicBezTo>
                    <a:pt x="2401" y="2489"/>
                    <a:pt x="2388" y="2479"/>
                    <a:pt x="2381" y="2480"/>
                  </a:cubicBezTo>
                  <a:cubicBezTo>
                    <a:pt x="2368" y="2481"/>
                    <a:pt x="2348" y="2500"/>
                    <a:pt x="2343" y="2511"/>
                  </a:cubicBezTo>
                  <a:cubicBezTo>
                    <a:pt x="2338" y="2520"/>
                    <a:pt x="2345" y="2543"/>
                    <a:pt x="2341" y="2552"/>
                  </a:cubicBezTo>
                  <a:cubicBezTo>
                    <a:pt x="2338" y="2560"/>
                    <a:pt x="2325" y="2574"/>
                    <a:pt x="2318" y="2579"/>
                  </a:cubicBezTo>
                  <a:cubicBezTo>
                    <a:pt x="2291" y="2597"/>
                    <a:pt x="2221" y="2603"/>
                    <a:pt x="2194" y="2620"/>
                  </a:cubicBezTo>
                  <a:cubicBezTo>
                    <a:pt x="2149" y="2649"/>
                    <a:pt x="2087" y="2740"/>
                    <a:pt x="2047" y="2775"/>
                  </a:cubicBezTo>
                  <a:cubicBezTo>
                    <a:pt x="2027" y="2793"/>
                    <a:pt x="1981" y="2823"/>
                    <a:pt x="1959" y="2840"/>
                  </a:cubicBezTo>
                  <a:cubicBezTo>
                    <a:pt x="1937" y="2858"/>
                    <a:pt x="1887" y="2891"/>
                    <a:pt x="1870" y="2914"/>
                  </a:cubicBezTo>
                  <a:cubicBezTo>
                    <a:pt x="1857" y="2932"/>
                    <a:pt x="1846" y="2977"/>
                    <a:pt x="1836" y="2997"/>
                  </a:cubicBezTo>
                  <a:cubicBezTo>
                    <a:pt x="1822" y="3022"/>
                    <a:pt x="1785" y="3069"/>
                    <a:pt x="1769" y="3094"/>
                  </a:cubicBezTo>
                  <a:cubicBezTo>
                    <a:pt x="1759" y="3110"/>
                    <a:pt x="1748" y="3155"/>
                    <a:pt x="1730" y="3158"/>
                  </a:cubicBezTo>
                  <a:cubicBezTo>
                    <a:pt x="1721" y="3160"/>
                    <a:pt x="1711" y="3138"/>
                    <a:pt x="1702" y="3135"/>
                  </a:cubicBezTo>
                  <a:cubicBezTo>
                    <a:pt x="1685" y="3131"/>
                    <a:pt x="1648" y="3137"/>
                    <a:pt x="1636" y="3149"/>
                  </a:cubicBezTo>
                  <a:cubicBezTo>
                    <a:pt x="1625" y="3158"/>
                    <a:pt x="1620" y="3189"/>
                    <a:pt x="1621" y="3203"/>
                  </a:cubicBezTo>
                  <a:cubicBezTo>
                    <a:pt x="1621" y="3212"/>
                    <a:pt x="1628" y="3230"/>
                    <a:pt x="1634" y="3236"/>
                  </a:cubicBezTo>
                  <a:cubicBezTo>
                    <a:pt x="1643" y="3245"/>
                    <a:pt x="1673" y="3245"/>
                    <a:pt x="1682" y="3254"/>
                  </a:cubicBezTo>
                  <a:cubicBezTo>
                    <a:pt x="1689" y="3262"/>
                    <a:pt x="1701" y="3285"/>
                    <a:pt x="1695" y="3294"/>
                  </a:cubicBezTo>
                  <a:cubicBezTo>
                    <a:pt x="1688" y="3306"/>
                    <a:pt x="1653" y="3301"/>
                    <a:pt x="1639" y="3302"/>
                  </a:cubicBezTo>
                  <a:cubicBezTo>
                    <a:pt x="1625" y="3303"/>
                    <a:pt x="1598" y="3298"/>
                    <a:pt x="1584" y="3302"/>
                  </a:cubicBezTo>
                  <a:cubicBezTo>
                    <a:pt x="1568" y="3307"/>
                    <a:pt x="1542" y="3334"/>
                    <a:pt x="1525" y="3339"/>
                  </a:cubicBezTo>
                  <a:cubicBezTo>
                    <a:pt x="1509" y="3343"/>
                    <a:pt x="1473" y="3331"/>
                    <a:pt x="1457" y="3339"/>
                  </a:cubicBezTo>
                  <a:cubicBezTo>
                    <a:pt x="1442" y="3346"/>
                    <a:pt x="1431" y="3385"/>
                    <a:pt x="1416" y="3391"/>
                  </a:cubicBezTo>
                  <a:cubicBezTo>
                    <a:pt x="1402" y="3397"/>
                    <a:pt x="1368" y="3392"/>
                    <a:pt x="1355" y="3385"/>
                  </a:cubicBezTo>
                  <a:cubicBezTo>
                    <a:pt x="1342" y="3377"/>
                    <a:pt x="1324" y="3351"/>
                    <a:pt x="1320" y="3337"/>
                  </a:cubicBezTo>
                  <a:cubicBezTo>
                    <a:pt x="1314" y="3317"/>
                    <a:pt x="1314" y="3273"/>
                    <a:pt x="1324" y="3254"/>
                  </a:cubicBezTo>
                  <a:cubicBezTo>
                    <a:pt x="1335" y="3231"/>
                    <a:pt x="1381" y="3200"/>
                    <a:pt x="1404" y="3188"/>
                  </a:cubicBezTo>
                  <a:cubicBezTo>
                    <a:pt x="1432" y="3174"/>
                    <a:pt x="1497" y="3174"/>
                    <a:pt x="1523" y="3158"/>
                  </a:cubicBezTo>
                  <a:cubicBezTo>
                    <a:pt x="1536" y="3151"/>
                    <a:pt x="1559" y="3131"/>
                    <a:pt x="1565" y="3117"/>
                  </a:cubicBezTo>
                  <a:cubicBezTo>
                    <a:pt x="1570" y="3105"/>
                    <a:pt x="1570" y="3076"/>
                    <a:pt x="1565" y="3064"/>
                  </a:cubicBezTo>
                  <a:cubicBezTo>
                    <a:pt x="1561" y="3056"/>
                    <a:pt x="1543" y="3047"/>
                    <a:pt x="1537" y="3041"/>
                  </a:cubicBezTo>
                  <a:cubicBezTo>
                    <a:pt x="1531" y="3036"/>
                    <a:pt x="1512" y="3026"/>
                    <a:pt x="1513" y="3018"/>
                  </a:cubicBezTo>
                  <a:cubicBezTo>
                    <a:pt x="1516" y="3002"/>
                    <a:pt x="1557" y="2993"/>
                    <a:pt x="1571" y="2985"/>
                  </a:cubicBezTo>
                  <a:cubicBezTo>
                    <a:pt x="1586" y="2976"/>
                    <a:pt x="1617" y="2961"/>
                    <a:pt x="1631" y="2950"/>
                  </a:cubicBezTo>
                  <a:cubicBezTo>
                    <a:pt x="1636" y="2946"/>
                    <a:pt x="1645" y="2937"/>
                    <a:pt x="1649" y="2932"/>
                  </a:cubicBezTo>
                  <a:cubicBezTo>
                    <a:pt x="1657" y="2923"/>
                    <a:pt x="1682" y="2904"/>
                    <a:pt x="1677" y="2893"/>
                  </a:cubicBezTo>
                  <a:cubicBezTo>
                    <a:pt x="1672" y="2881"/>
                    <a:pt x="1640" y="2883"/>
                    <a:pt x="1627" y="2886"/>
                  </a:cubicBezTo>
                  <a:cubicBezTo>
                    <a:pt x="1613" y="2889"/>
                    <a:pt x="1589" y="2910"/>
                    <a:pt x="1576" y="2917"/>
                  </a:cubicBezTo>
                  <a:cubicBezTo>
                    <a:pt x="1563" y="2925"/>
                    <a:pt x="1537" y="2943"/>
                    <a:pt x="1522" y="2944"/>
                  </a:cubicBezTo>
                  <a:cubicBezTo>
                    <a:pt x="1509" y="2944"/>
                    <a:pt x="1483" y="2935"/>
                    <a:pt x="1474" y="2926"/>
                  </a:cubicBezTo>
                  <a:cubicBezTo>
                    <a:pt x="1466" y="2917"/>
                    <a:pt x="1459" y="2893"/>
                    <a:pt x="1461" y="2881"/>
                  </a:cubicBezTo>
                  <a:cubicBezTo>
                    <a:pt x="1462" y="2866"/>
                    <a:pt x="1485" y="2841"/>
                    <a:pt x="1489" y="2826"/>
                  </a:cubicBezTo>
                  <a:cubicBezTo>
                    <a:pt x="1493" y="2810"/>
                    <a:pt x="1495" y="2776"/>
                    <a:pt x="1490" y="2760"/>
                  </a:cubicBezTo>
                  <a:cubicBezTo>
                    <a:pt x="1486" y="2745"/>
                    <a:pt x="1464" y="2720"/>
                    <a:pt x="1457" y="2706"/>
                  </a:cubicBezTo>
                  <a:cubicBezTo>
                    <a:pt x="1451" y="2692"/>
                    <a:pt x="1437" y="2665"/>
                    <a:pt x="1437" y="2650"/>
                  </a:cubicBezTo>
                  <a:cubicBezTo>
                    <a:pt x="1438" y="2637"/>
                    <a:pt x="1450" y="2612"/>
                    <a:pt x="1457" y="2602"/>
                  </a:cubicBezTo>
                  <a:cubicBezTo>
                    <a:pt x="1469" y="2586"/>
                    <a:pt x="1502" y="2563"/>
                    <a:pt x="1517" y="2551"/>
                  </a:cubicBezTo>
                  <a:cubicBezTo>
                    <a:pt x="1533" y="2537"/>
                    <a:pt x="1569" y="2515"/>
                    <a:pt x="1583" y="2499"/>
                  </a:cubicBezTo>
                  <a:cubicBezTo>
                    <a:pt x="1603" y="2478"/>
                    <a:pt x="1633" y="2426"/>
                    <a:pt x="1647" y="2400"/>
                  </a:cubicBezTo>
                  <a:cubicBezTo>
                    <a:pt x="1661" y="2374"/>
                    <a:pt x="1682" y="2319"/>
                    <a:pt x="1693" y="2291"/>
                  </a:cubicBezTo>
                  <a:cubicBezTo>
                    <a:pt x="1704" y="2264"/>
                    <a:pt x="1729" y="2211"/>
                    <a:pt x="1735" y="2182"/>
                  </a:cubicBezTo>
                  <a:cubicBezTo>
                    <a:pt x="1738" y="2165"/>
                    <a:pt x="1744" y="2127"/>
                    <a:pt x="1738" y="2110"/>
                  </a:cubicBezTo>
                  <a:cubicBezTo>
                    <a:pt x="1732" y="2093"/>
                    <a:pt x="1702" y="2070"/>
                    <a:pt x="1690" y="2057"/>
                  </a:cubicBezTo>
                  <a:cubicBezTo>
                    <a:pt x="1666" y="2028"/>
                    <a:pt x="1615" y="1973"/>
                    <a:pt x="1594" y="1941"/>
                  </a:cubicBezTo>
                  <a:cubicBezTo>
                    <a:pt x="1587" y="1930"/>
                    <a:pt x="1577" y="1904"/>
                    <a:pt x="1570" y="1892"/>
                  </a:cubicBezTo>
                  <a:cubicBezTo>
                    <a:pt x="1561" y="1876"/>
                    <a:pt x="1540" y="1847"/>
                    <a:pt x="1530" y="1832"/>
                  </a:cubicBezTo>
                  <a:cubicBezTo>
                    <a:pt x="1522" y="1819"/>
                    <a:pt x="1511" y="1786"/>
                    <a:pt x="1497" y="1781"/>
                  </a:cubicBezTo>
                  <a:cubicBezTo>
                    <a:pt x="1481" y="1776"/>
                    <a:pt x="1445" y="1793"/>
                    <a:pt x="1433" y="1804"/>
                  </a:cubicBezTo>
                  <a:cubicBezTo>
                    <a:pt x="1427" y="1809"/>
                    <a:pt x="1418" y="1824"/>
                    <a:pt x="1418" y="1832"/>
                  </a:cubicBezTo>
                  <a:cubicBezTo>
                    <a:pt x="1417" y="1842"/>
                    <a:pt x="1430" y="1860"/>
                    <a:pt x="1429" y="1870"/>
                  </a:cubicBezTo>
                  <a:cubicBezTo>
                    <a:pt x="1429" y="1879"/>
                    <a:pt x="1423" y="1895"/>
                    <a:pt x="1418" y="1902"/>
                  </a:cubicBezTo>
                  <a:cubicBezTo>
                    <a:pt x="1412" y="1908"/>
                    <a:pt x="1396" y="1915"/>
                    <a:pt x="1388" y="1916"/>
                  </a:cubicBezTo>
                  <a:cubicBezTo>
                    <a:pt x="1367" y="1921"/>
                    <a:pt x="1323" y="1918"/>
                    <a:pt x="1302" y="1916"/>
                  </a:cubicBezTo>
                  <a:cubicBezTo>
                    <a:pt x="1288" y="1915"/>
                    <a:pt x="1260" y="1908"/>
                    <a:pt x="1246" y="1907"/>
                  </a:cubicBezTo>
                  <a:cubicBezTo>
                    <a:pt x="1239" y="1906"/>
                    <a:pt x="1223" y="1904"/>
                    <a:pt x="1216" y="1907"/>
                  </a:cubicBezTo>
                  <a:cubicBezTo>
                    <a:pt x="1206" y="1910"/>
                    <a:pt x="1191" y="1929"/>
                    <a:pt x="1181" y="1935"/>
                  </a:cubicBezTo>
                  <a:cubicBezTo>
                    <a:pt x="1170" y="1942"/>
                    <a:pt x="1143" y="1950"/>
                    <a:pt x="1130" y="1956"/>
                  </a:cubicBezTo>
                  <a:cubicBezTo>
                    <a:pt x="1123" y="1960"/>
                    <a:pt x="1106" y="1967"/>
                    <a:pt x="1101" y="1974"/>
                  </a:cubicBezTo>
                  <a:cubicBezTo>
                    <a:pt x="1093" y="1984"/>
                    <a:pt x="1086" y="2010"/>
                    <a:pt x="1086" y="2022"/>
                  </a:cubicBezTo>
                  <a:cubicBezTo>
                    <a:pt x="1085" y="2035"/>
                    <a:pt x="1100" y="2059"/>
                    <a:pt x="1099" y="2072"/>
                  </a:cubicBezTo>
                  <a:cubicBezTo>
                    <a:pt x="1097" y="2086"/>
                    <a:pt x="1084" y="2113"/>
                    <a:pt x="1072" y="2121"/>
                  </a:cubicBezTo>
                  <a:cubicBezTo>
                    <a:pt x="1061" y="2130"/>
                    <a:pt x="1027" y="2122"/>
                    <a:pt x="1015" y="2130"/>
                  </a:cubicBezTo>
                  <a:cubicBezTo>
                    <a:pt x="994" y="2142"/>
                    <a:pt x="972" y="2190"/>
                    <a:pt x="958" y="2210"/>
                  </a:cubicBezTo>
                  <a:cubicBezTo>
                    <a:pt x="946" y="2231"/>
                    <a:pt x="917" y="2273"/>
                    <a:pt x="911" y="2296"/>
                  </a:cubicBezTo>
                  <a:cubicBezTo>
                    <a:pt x="903" y="2323"/>
                    <a:pt x="912" y="2379"/>
                    <a:pt x="906" y="2405"/>
                  </a:cubicBezTo>
                  <a:cubicBezTo>
                    <a:pt x="900" y="2430"/>
                    <a:pt x="882" y="2478"/>
                    <a:pt x="864" y="2496"/>
                  </a:cubicBezTo>
                  <a:cubicBezTo>
                    <a:pt x="844" y="2518"/>
                    <a:pt x="783" y="2534"/>
                    <a:pt x="757" y="2549"/>
                  </a:cubicBezTo>
                  <a:cubicBezTo>
                    <a:pt x="730" y="2565"/>
                    <a:pt x="680" y="2601"/>
                    <a:pt x="655" y="2618"/>
                  </a:cubicBezTo>
                  <a:cubicBezTo>
                    <a:pt x="643" y="2627"/>
                    <a:pt x="626" y="2638"/>
                    <a:pt x="608" y="2650"/>
                  </a:cubicBezTo>
                  <a:cubicBezTo>
                    <a:pt x="591" y="2643"/>
                    <a:pt x="571" y="2633"/>
                    <a:pt x="564" y="2625"/>
                  </a:cubicBezTo>
                  <a:cubicBezTo>
                    <a:pt x="548" y="2605"/>
                    <a:pt x="551" y="2550"/>
                    <a:pt x="537" y="2529"/>
                  </a:cubicBezTo>
                  <a:cubicBezTo>
                    <a:pt x="522" y="2509"/>
                    <a:pt x="469" y="2491"/>
                    <a:pt x="455" y="2471"/>
                  </a:cubicBezTo>
                  <a:cubicBezTo>
                    <a:pt x="436" y="2446"/>
                    <a:pt x="440" y="2374"/>
                    <a:pt x="416" y="2354"/>
                  </a:cubicBezTo>
                  <a:cubicBezTo>
                    <a:pt x="386" y="2329"/>
                    <a:pt x="293" y="2352"/>
                    <a:pt x="258" y="2333"/>
                  </a:cubicBezTo>
                  <a:cubicBezTo>
                    <a:pt x="239" y="2323"/>
                    <a:pt x="223" y="2278"/>
                    <a:pt x="203" y="2270"/>
                  </a:cubicBezTo>
                  <a:cubicBezTo>
                    <a:pt x="183" y="2261"/>
                    <a:pt x="136" y="2282"/>
                    <a:pt x="115" y="2275"/>
                  </a:cubicBezTo>
                  <a:cubicBezTo>
                    <a:pt x="94" y="2268"/>
                    <a:pt x="65" y="2232"/>
                    <a:pt x="50" y="2217"/>
                  </a:cubicBezTo>
                  <a:cubicBezTo>
                    <a:pt x="37" y="2204"/>
                    <a:pt x="0" y="2181"/>
                    <a:pt x="1" y="2164"/>
                  </a:cubicBezTo>
                  <a:cubicBezTo>
                    <a:pt x="1" y="2141"/>
                    <a:pt x="59" y="2121"/>
                    <a:pt x="66" y="2100"/>
                  </a:cubicBezTo>
                  <a:cubicBezTo>
                    <a:pt x="73" y="2080"/>
                    <a:pt x="48" y="2036"/>
                    <a:pt x="55" y="2015"/>
                  </a:cubicBezTo>
                  <a:cubicBezTo>
                    <a:pt x="64" y="1990"/>
                    <a:pt x="122" y="1961"/>
                    <a:pt x="132" y="1936"/>
                  </a:cubicBezTo>
                  <a:cubicBezTo>
                    <a:pt x="137" y="1924"/>
                    <a:pt x="127" y="1895"/>
                    <a:pt x="132" y="1883"/>
                  </a:cubicBezTo>
                  <a:cubicBezTo>
                    <a:pt x="136" y="1871"/>
                    <a:pt x="150" y="1858"/>
                    <a:pt x="165" y="1845"/>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2" name="Freeform 35"/>
            <p:cNvSpPr/>
            <p:nvPr/>
          </p:nvSpPr>
          <p:spPr bwMode="auto">
            <a:xfrm>
              <a:off x="5487984" y="3627968"/>
              <a:ext cx="935901" cy="516030"/>
            </a:xfrm>
            <a:custGeom>
              <a:avLst/>
              <a:gdLst>
                <a:gd name="T0" fmla="*/ 152 w 4003"/>
                <a:gd name="T1" fmla="*/ 1325 h 2608"/>
                <a:gd name="T2" fmla="*/ 366 w 4003"/>
                <a:gd name="T3" fmla="*/ 958 h 2608"/>
                <a:gd name="T4" fmla="*/ 543 w 4003"/>
                <a:gd name="T5" fmla="*/ 656 h 2608"/>
                <a:gd name="T6" fmla="*/ 718 w 4003"/>
                <a:gd name="T7" fmla="*/ 480 h 2608"/>
                <a:gd name="T8" fmla="*/ 915 w 4003"/>
                <a:gd name="T9" fmla="*/ 266 h 2608"/>
                <a:gd name="T10" fmla="*/ 1181 w 4003"/>
                <a:gd name="T11" fmla="*/ 148 h 2608"/>
                <a:gd name="T12" fmla="*/ 1334 w 4003"/>
                <a:gd name="T13" fmla="*/ 25 h 2608"/>
                <a:gd name="T14" fmla="*/ 1446 w 4003"/>
                <a:gd name="T15" fmla="*/ 99 h 2608"/>
                <a:gd name="T16" fmla="*/ 1478 w 4003"/>
                <a:gd name="T17" fmla="*/ 259 h 2608"/>
                <a:gd name="T18" fmla="*/ 1595 w 4003"/>
                <a:gd name="T19" fmla="*/ 87 h 2608"/>
                <a:gd name="T20" fmla="*/ 1742 w 4003"/>
                <a:gd name="T21" fmla="*/ 139 h 2608"/>
                <a:gd name="T22" fmla="*/ 1877 w 4003"/>
                <a:gd name="T23" fmla="*/ 13 h 2608"/>
                <a:gd name="T24" fmla="*/ 1967 w 4003"/>
                <a:gd name="T25" fmla="*/ 218 h 2608"/>
                <a:gd name="T26" fmla="*/ 2019 w 4003"/>
                <a:gd name="T27" fmla="*/ 259 h 2608"/>
                <a:gd name="T28" fmla="*/ 2008 w 4003"/>
                <a:gd name="T29" fmla="*/ 451 h 2608"/>
                <a:gd name="T30" fmla="*/ 2061 w 4003"/>
                <a:gd name="T31" fmla="*/ 553 h 2608"/>
                <a:gd name="T32" fmla="*/ 2269 w 4003"/>
                <a:gd name="T33" fmla="*/ 662 h 2608"/>
                <a:gd name="T34" fmla="*/ 2464 w 4003"/>
                <a:gd name="T35" fmla="*/ 568 h 2608"/>
                <a:gd name="T36" fmla="*/ 2646 w 4003"/>
                <a:gd name="T37" fmla="*/ 357 h 2608"/>
                <a:gd name="T38" fmla="*/ 2773 w 4003"/>
                <a:gd name="T39" fmla="*/ 175 h 2608"/>
                <a:gd name="T40" fmla="*/ 3015 w 4003"/>
                <a:gd name="T41" fmla="*/ 63 h 2608"/>
                <a:gd name="T42" fmla="*/ 3182 w 4003"/>
                <a:gd name="T43" fmla="*/ 198 h 2608"/>
                <a:gd name="T44" fmla="*/ 3366 w 4003"/>
                <a:gd name="T45" fmla="*/ 243 h 2608"/>
                <a:gd name="T46" fmla="*/ 3645 w 4003"/>
                <a:gd name="T47" fmla="*/ 160 h 2608"/>
                <a:gd name="T48" fmla="*/ 3856 w 4003"/>
                <a:gd name="T49" fmla="*/ 211 h 2608"/>
                <a:gd name="T50" fmla="*/ 3970 w 4003"/>
                <a:gd name="T51" fmla="*/ 234 h 2608"/>
                <a:gd name="T52" fmla="*/ 3975 w 4003"/>
                <a:gd name="T53" fmla="*/ 358 h 2608"/>
                <a:gd name="T54" fmla="*/ 3944 w 4003"/>
                <a:gd name="T55" fmla="*/ 443 h 2608"/>
                <a:gd name="T56" fmla="*/ 3871 w 4003"/>
                <a:gd name="T57" fmla="*/ 619 h 2608"/>
                <a:gd name="T58" fmla="*/ 3790 w 4003"/>
                <a:gd name="T59" fmla="*/ 489 h 2608"/>
                <a:gd name="T60" fmla="*/ 3686 w 4003"/>
                <a:gd name="T61" fmla="*/ 593 h 2608"/>
                <a:gd name="T62" fmla="*/ 3618 w 4003"/>
                <a:gd name="T63" fmla="*/ 632 h 2608"/>
                <a:gd name="T64" fmla="*/ 3445 w 4003"/>
                <a:gd name="T65" fmla="*/ 700 h 2608"/>
                <a:gd name="T66" fmla="*/ 3290 w 4003"/>
                <a:gd name="T67" fmla="*/ 819 h 2608"/>
                <a:gd name="T68" fmla="*/ 3062 w 4003"/>
                <a:gd name="T69" fmla="*/ 902 h 2608"/>
                <a:gd name="T70" fmla="*/ 3184 w 4003"/>
                <a:gd name="T71" fmla="*/ 979 h 2608"/>
                <a:gd name="T72" fmla="*/ 3050 w 4003"/>
                <a:gd name="T73" fmla="*/ 1027 h 2608"/>
                <a:gd name="T74" fmla="*/ 3129 w 4003"/>
                <a:gd name="T75" fmla="*/ 1224 h 2608"/>
                <a:gd name="T76" fmla="*/ 2888 w 4003"/>
                <a:gd name="T77" fmla="*/ 1275 h 2608"/>
                <a:gd name="T78" fmla="*/ 2855 w 4003"/>
                <a:gd name="T79" fmla="*/ 1159 h 2608"/>
                <a:gd name="T80" fmla="*/ 2792 w 4003"/>
                <a:gd name="T81" fmla="*/ 1296 h 2608"/>
                <a:gd name="T82" fmla="*/ 2764 w 4003"/>
                <a:gd name="T83" fmla="*/ 1420 h 2608"/>
                <a:gd name="T84" fmla="*/ 2677 w 4003"/>
                <a:gd name="T85" fmla="*/ 1615 h 2608"/>
                <a:gd name="T86" fmla="*/ 2535 w 4003"/>
                <a:gd name="T87" fmla="*/ 1789 h 2608"/>
                <a:gd name="T88" fmla="*/ 2453 w 4003"/>
                <a:gd name="T89" fmla="*/ 2019 h 2608"/>
                <a:gd name="T90" fmla="*/ 2203 w 4003"/>
                <a:gd name="T91" fmla="*/ 2127 h 2608"/>
                <a:gd name="T92" fmla="*/ 2001 w 4003"/>
                <a:gd name="T93" fmla="*/ 2512 h 2608"/>
                <a:gd name="T94" fmla="*/ 1796 w 4003"/>
                <a:gd name="T95" fmla="*/ 2406 h 2608"/>
                <a:gd name="T96" fmla="*/ 1564 w 4003"/>
                <a:gd name="T97" fmla="*/ 2570 h 2608"/>
                <a:gd name="T98" fmla="*/ 1344 w 4003"/>
                <a:gd name="T99" fmla="*/ 2581 h 2608"/>
                <a:gd name="T100" fmla="*/ 1065 w 4003"/>
                <a:gd name="T101" fmla="*/ 2295 h 2608"/>
                <a:gd name="T102" fmla="*/ 877 w 4003"/>
                <a:gd name="T103" fmla="*/ 2522 h 2608"/>
                <a:gd name="T104" fmla="*/ 705 w 4003"/>
                <a:gd name="T105" fmla="*/ 2537 h 2608"/>
                <a:gd name="T106" fmla="*/ 434 w 4003"/>
                <a:gd name="T107" fmla="*/ 2605 h 2608"/>
                <a:gd name="T108" fmla="*/ 284 w 4003"/>
                <a:gd name="T109" fmla="*/ 2435 h 2608"/>
                <a:gd name="T110" fmla="*/ 13 w 4003"/>
                <a:gd name="T111" fmla="*/ 2264 h 2608"/>
                <a:gd name="T112" fmla="*/ 210 w 4003"/>
                <a:gd name="T113" fmla="*/ 2031 h 2608"/>
                <a:gd name="T114" fmla="*/ 563 w 4003"/>
                <a:gd name="T115" fmla="*/ 1625 h 2608"/>
                <a:gd name="T116" fmla="*/ 502 w 4003"/>
                <a:gd name="T117" fmla="*/ 1603 h 2608"/>
                <a:gd name="T118" fmla="*/ 207 w 4003"/>
                <a:gd name="T119" fmla="*/ 175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2" h="2608">
                  <a:moveTo>
                    <a:pt x="271" y="1562"/>
                  </a:moveTo>
                  <a:cubicBezTo>
                    <a:pt x="270" y="1541"/>
                    <a:pt x="266" y="1520"/>
                    <a:pt x="262" y="1507"/>
                  </a:cubicBezTo>
                  <a:cubicBezTo>
                    <a:pt x="250" y="1475"/>
                    <a:pt x="199" y="1426"/>
                    <a:pt x="182" y="1397"/>
                  </a:cubicBezTo>
                  <a:cubicBezTo>
                    <a:pt x="173" y="1380"/>
                    <a:pt x="156" y="1345"/>
                    <a:pt x="152" y="1325"/>
                  </a:cubicBezTo>
                  <a:cubicBezTo>
                    <a:pt x="148" y="1298"/>
                    <a:pt x="148" y="1241"/>
                    <a:pt x="158" y="1216"/>
                  </a:cubicBezTo>
                  <a:cubicBezTo>
                    <a:pt x="168" y="1188"/>
                    <a:pt x="210" y="1143"/>
                    <a:pt x="232" y="1122"/>
                  </a:cubicBezTo>
                  <a:cubicBezTo>
                    <a:pt x="248" y="1107"/>
                    <a:pt x="290" y="1087"/>
                    <a:pt x="305" y="1070"/>
                  </a:cubicBezTo>
                  <a:cubicBezTo>
                    <a:pt x="327" y="1046"/>
                    <a:pt x="352" y="986"/>
                    <a:pt x="366" y="958"/>
                  </a:cubicBezTo>
                  <a:cubicBezTo>
                    <a:pt x="375" y="939"/>
                    <a:pt x="392" y="901"/>
                    <a:pt x="398" y="881"/>
                  </a:cubicBezTo>
                  <a:cubicBezTo>
                    <a:pt x="406" y="854"/>
                    <a:pt x="410" y="798"/>
                    <a:pt x="418" y="771"/>
                  </a:cubicBezTo>
                  <a:cubicBezTo>
                    <a:pt x="424" y="748"/>
                    <a:pt x="433" y="697"/>
                    <a:pt x="450" y="680"/>
                  </a:cubicBezTo>
                  <a:cubicBezTo>
                    <a:pt x="468" y="664"/>
                    <a:pt x="526" y="672"/>
                    <a:pt x="543" y="656"/>
                  </a:cubicBezTo>
                  <a:cubicBezTo>
                    <a:pt x="566" y="635"/>
                    <a:pt x="560" y="565"/>
                    <a:pt x="573" y="538"/>
                  </a:cubicBezTo>
                  <a:cubicBezTo>
                    <a:pt x="581" y="522"/>
                    <a:pt x="598" y="486"/>
                    <a:pt x="615" y="483"/>
                  </a:cubicBezTo>
                  <a:cubicBezTo>
                    <a:pt x="630" y="479"/>
                    <a:pt x="654" y="514"/>
                    <a:pt x="669" y="513"/>
                  </a:cubicBezTo>
                  <a:cubicBezTo>
                    <a:pt x="684" y="512"/>
                    <a:pt x="708" y="491"/>
                    <a:pt x="718" y="480"/>
                  </a:cubicBezTo>
                  <a:cubicBezTo>
                    <a:pt x="732" y="465"/>
                    <a:pt x="746" y="424"/>
                    <a:pt x="759" y="409"/>
                  </a:cubicBezTo>
                  <a:cubicBezTo>
                    <a:pt x="767" y="399"/>
                    <a:pt x="790" y="388"/>
                    <a:pt x="798" y="378"/>
                  </a:cubicBezTo>
                  <a:cubicBezTo>
                    <a:pt x="813" y="360"/>
                    <a:pt x="826" y="309"/>
                    <a:pt x="844" y="293"/>
                  </a:cubicBezTo>
                  <a:cubicBezTo>
                    <a:pt x="859" y="281"/>
                    <a:pt x="897" y="271"/>
                    <a:pt x="915" y="266"/>
                  </a:cubicBezTo>
                  <a:cubicBezTo>
                    <a:pt x="946" y="258"/>
                    <a:pt x="1009" y="249"/>
                    <a:pt x="1041" y="249"/>
                  </a:cubicBezTo>
                  <a:cubicBezTo>
                    <a:pt x="1063" y="249"/>
                    <a:pt x="1105" y="266"/>
                    <a:pt x="1126" y="260"/>
                  </a:cubicBezTo>
                  <a:cubicBezTo>
                    <a:pt x="1141" y="257"/>
                    <a:pt x="1168" y="238"/>
                    <a:pt x="1175" y="225"/>
                  </a:cubicBezTo>
                  <a:cubicBezTo>
                    <a:pt x="1184" y="208"/>
                    <a:pt x="1174" y="166"/>
                    <a:pt x="1181" y="148"/>
                  </a:cubicBezTo>
                  <a:cubicBezTo>
                    <a:pt x="1187" y="130"/>
                    <a:pt x="1210" y="100"/>
                    <a:pt x="1224" y="87"/>
                  </a:cubicBezTo>
                  <a:cubicBezTo>
                    <a:pt x="1233" y="80"/>
                    <a:pt x="1257" y="73"/>
                    <a:pt x="1265" y="65"/>
                  </a:cubicBezTo>
                  <a:cubicBezTo>
                    <a:pt x="1276" y="55"/>
                    <a:pt x="1310" y="35"/>
                    <a:pt x="1333" y="22"/>
                  </a:cubicBezTo>
                  <a:cubicBezTo>
                    <a:pt x="1333" y="23"/>
                    <a:pt x="1334" y="24"/>
                    <a:pt x="1334" y="25"/>
                  </a:cubicBezTo>
                  <a:cubicBezTo>
                    <a:pt x="1340" y="39"/>
                    <a:pt x="1359" y="65"/>
                    <a:pt x="1372" y="74"/>
                  </a:cubicBezTo>
                  <a:cubicBezTo>
                    <a:pt x="1379" y="79"/>
                    <a:pt x="1400" y="79"/>
                    <a:pt x="1405" y="86"/>
                  </a:cubicBezTo>
                  <a:cubicBezTo>
                    <a:pt x="1410" y="92"/>
                    <a:pt x="1401" y="115"/>
                    <a:pt x="1408" y="119"/>
                  </a:cubicBezTo>
                  <a:cubicBezTo>
                    <a:pt x="1418" y="124"/>
                    <a:pt x="1436" y="96"/>
                    <a:pt x="1446" y="99"/>
                  </a:cubicBezTo>
                  <a:cubicBezTo>
                    <a:pt x="1458" y="102"/>
                    <a:pt x="1472" y="127"/>
                    <a:pt x="1471" y="139"/>
                  </a:cubicBezTo>
                  <a:cubicBezTo>
                    <a:pt x="1470" y="151"/>
                    <a:pt x="1439" y="161"/>
                    <a:pt x="1436" y="173"/>
                  </a:cubicBezTo>
                  <a:cubicBezTo>
                    <a:pt x="1434" y="184"/>
                    <a:pt x="1445" y="206"/>
                    <a:pt x="1450" y="216"/>
                  </a:cubicBezTo>
                  <a:cubicBezTo>
                    <a:pt x="1455" y="228"/>
                    <a:pt x="1465" y="257"/>
                    <a:pt x="1478" y="259"/>
                  </a:cubicBezTo>
                  <a:cubicBezTo>
                    <a:pt x="1489" y="262"/>
                    <a:pt x="1511" y="243"/>
                    <a:pt x="1517" y="233"/>
                  </a:cubicBezTo>
                  <a:cubicBezTo>
                    <a:pt x="1527" y="219"/>
                    <a:pt x="1526" y="183"/>
                    <a:pt x="1529" y="167"/>
                  </a:cubicBezTo>
                  <a:cubicBezTo>
                    <a:pt x="1531" y="153"/>
                    <a:pt x="1530" y="123"/>
                    <a:pt x="1539" y="112"/>
                  </a:cubicBezTo>
                  <a:cubicBezTo>
                    <a:pt x="1548" y="100"/>
                    <a:pt x="1580" y="89"/>
                    <a:pt x="1595" y="87"/>
                  </a:cubicBezTo>
                  <a:cubicBezTo>
                    <a:pt x="1610" y="86"/>
                    <a:pt x="1638" y="97"/>
                    <a:pt x="1653" y="99"/>
                  </a:cubicBezTo>
                  <a:cubicBezTo>
                    <a:pt x="1659" y="100"/>
                    <a:pt x="1675" y="94"/>
                    <a:pt x="1679" y="99"/>
                  </a:cubicBezTo>
                  <a:cubicBezTo>
                    <a:pt x="1686" y="106"/>
                    <a:pt x="1674" y="132"/>
                    <a:pt x="1681" y="139"/>
                  </a:cubicBezTo>
                  <a:cubicBezTo>
                    <a:pt x="1692" y="149"/>
                    <a:pt x="1729" y="147"/>
                    <a:pt x="1742" y="139"/>
                  </a:cubicBezTo>
                  <a:cubicBezTo>
                    <a:pt x="1751" y="132"/>
                    <a:pt x="1753" y="107"/>
                    <a:pt x="1759" y="97"/>
                  </a:cubicBezTo>
                  <a:cubicBezTo>
                    <a:pt x="1765" y="85"/>
                    <a:pt x="1780" y="58"/>
                    <a:pt x="1792" y="49"/>
                  </a:cubicBezTo>
                  <a:cubicBezTo>
                    <a:pt x="1801" y="43"/>
                    <a:pt x="1824" y="41"/>
                    <a:pt x="1835" y="36"/>
                  </a:cubicBezTo>
                  <a:cubicBezTo>
                    <a:pt x="1846" y="31"/>
                    <a:pt x="1866" y="16"/>
                    <a:pt x="1877" y="13"/>
                  </a:cubicBezTo>
                  <a:cubicBezTo>
                    <a:pt x="1895" y="8"/>
                    <a:pt x="1936" y="0"/>
                    <a:pt x="1950" y="11"/>
                  </a:cubicBezTo>
                  <a:cubicBezTo>
                    <a:pt x="1965" y="24"/>
                    <a:pt x="1956" y="71"/>
                    <a:pt x="1960" y="91"/>
                  </a:cubicBezTo>
                  <a:cubicBezTo>
                    <a:pt x="1964" y="112"/>
                    <a:pt x="1982" y="152"/>
                    <a:pt x="1982" y="173"/>
                  </a:cubicBezTo>
                  <a:cubicBezTo>
                    <a:pt x="1981" y="185"/>
                    <a:pt x="1973" y="208"/>
                    <a:pt x="1967" y="218"/>
                  </a:cubicBezTo>
                  <a:cubicBezTo>
                    <a:pt x="1960" y="228"/>
                    <a:pt x="1935" y="239"/>
                    <a:pt x="1930" y="251"/>
                  </a:cubicBezTo>
                  <a:cubicBezTo>
                    <a:pt x="1928" y="258"/>
                    <a:pt x="1927" y="278"/>
                    <a:pt x="1934" y="282"/>
                  </a:cubicBezTo>
                  <a:cubicBezTo>
                    <a:pt x="1943" y="289"/>
                    <a:pt x="1967" y="275"/>
                    <a:pt x="1978" y="272"/>
                  </a:cubicBezTo>
                  <a:cubicBezTo>
                    <a:pt x="1989" y="270"/>
                    <a:pt x="2010" y="255"/>
                    <a:pt x="2019" y="259"/>
                  </a:cubicBezTo>
                  <a:cubicBezTo>
                    <a:pt x="2027" y="263"/>
                    <a:pt x="2031" y="282"/>
                    <a:pt x="2033" y="291"/>
                  </a:cubicBezTo>
                  <a:cubicBezTo>
                    <a:pt x="2036" y="308"/>
                    <a:pt x="2034" y="345"/>
                    <a:pt x="2029" y="362"/>
                  </a:cubicBezTo>
                  <a:cubicBezTo>
                    <a:pt x="2025" y="375"/>
                    <a:pt x="2004" y="397"/>
                    <a:pt x="2001" y="411"/>
                  </a:cubicBezTo>
                  <a:cubicBezTo>
                    <a:pt x="2000" y="421"/>
                    <a:pt x="2009" y="441"/>
                    <a:pt x="2008" y="451"/>
                  </a:cubicBezTo>
                  <a:cubicBezTo>
                    <a:pt x="2007" y="465"/>
                    <a:pt x="1995" y="492"/>
                    <a:pt x="1991" y="505"/>
                  </a:cubicBezTo>
                  <a:cubicBezTo>
                    <a:pt x="1988" y="518"/>
                    <a:pt x="1972" y="543"/>
                    <a:pt x="1978" y="555"/>
                  </a:cubicBezTo>
                  <a:cubicBezTo>
                    <a:pt x="1982" y="563"/>
                    <a:pt x="2003" y="566"/>
                    <a:pt x="2011" y="566"/>
                  </a:cubicBezTo>
                  <a:cubicBezTo>
                    <a:pt x="2024" y="567"/>
                    <a:pt x="2050" y="546"/>
                    <a:pt x="2061" y="553"/>
                  </a:cubicBezTo>
                  <a:cubicBezTo>
                    <a:pt x="2077" y="564"/>
                    <a:pt x="2058" y="615"/>
                    <a:pt x="2069" y="631"/>
                  </a:cubicBezTo>
                  <a:cubicBezTo>
                    <a:pt x="2079" y="644"/>
                    <a:pt x="2113" y="653"/>
                    <a:pt x="2129" y="657"/>
                  </a:cubicBezTo>
                  <a:cubicBezTo>
                    <a:pt x="2146" y="662"/>
                    <a:pt x="2183" y="662"/>
                    <a:pt x="2201" y="662"/>
                  </a:cubicBezTo>
                  <a:cubicBezTo>
                    <a:pt x="2218" y="663"/>
                    <a:pt x="2253" y="667"/>
                    <a:pt x="2269" y="662"/>
                  </a:cubicBezTo>
                  <a:cubicBezTo>
                    <a:pt x="2285" y="657"/>
                    <a:pt x="2308" y="627"/>
                    <a:pt x="2325" y="623"/>
                  </a:cubicBezTo>
                  <a:cubicBezTo>
                    <a:pt x="2347" y="617"/>
                    <a:pt x="2393" y="637"/>
                    <a:pt x="2416" y="634"/>
                  </a:cubicBezTo>
                  <a:cubicBezTo>
                    <a:pt x="2425" y="633"/>
                    <a:pt x="2444" y="626"/>
                    <a:pt x="2451" y="619"/>
                  </a:cubicBezTo>
                  <a:cubicBezTo>
                    <a:pt x="2459" y="609"/>
                    <a:pt x="2457" y="580"/>
                    <a:pt x="2464" y="568"/>
                  </a:cubicBezTo>
                  <a:cubicBezTo>
                    <a:pt x="2471" y="555"/>
                    <a:pt x="2497" y="539"/>
                    <a:pt x="2505" y="527"/>
                  </a:cubicBezTo>
                  <a:cubicBezTo>
                    <a:pt x="2513" y="514"/>
                    <a:pt x="2520" y="483"/>
                    <a:pt x="2527" y="469"/>
                  </a:cubicBezTo>
                  <a:cubicBezTo>
                    <a:pt x="2537" y="446"/>
                    <a:pt x="2555" y="398"/>
                    <a:pt x="2574" y="381"/>
                  </a:cubicBezTo>
                  <a:cubicBezTo>
                    <a:pt x="2589" y="369"/>
                    <a:pt x="2633" y="371"/>
                    <a:pt x="2646" y="357"/>
                  </a:cubicBezTo>
                  <a:cubicBezTo>
                    <a:pt x="2656" y="344"/>
                    <a:pt x="2655" y="310"/>
                    <a:pt x="2655" y="294"/>
                  </a:cubicBezTo>
                  <a:cubicBezTo>
                    <a:pt x="2657" y="274"/>
                    <a:pt x="2640" y="231"/>
                    <a:pt x="2652" y="216"/>
                  </a:cubicBezTo>
                  <a:cubicBezTo>
                    <a:pt x="2662" y="204"/>
                    <a:pt x="2699" y="213"/>
                    <a:pt x="2713" y="208"/>
                  </a:cubicBezTo>
                  <a:cubicBezTo>
                    <a:pt x="2729" y="203"/>
                    <a:pt x="2759" y="185"/>
                    <a:pt x="2773" y="175"/>
                  </a:cubicBezTo>
                  <a:cubicBezTo>
                    <a:pt x="2785" y="166"/>
                    <a:pt x="2805" y="144"/>
                    <a:pt x="2816" y="134"/>
                  </a:cubicBezTo>
                  <a:cubicBezTo>
                    <a:pt x="2831" y="118"/>
                    <a:pt x="2859" y="83"/>
                    <a:pt x="2877" y="69"/>
                  </a:cubicBezTo>
                  <a:cubicBezTo>
                    <a:pt x="2889" y="60"/>
                    <a:pt x="2916" y="41"/>
                    <a:pt x="2931" y="40"/>
                  </a:cubicBezTo>
                  <a:cubicBezTo>
                    <a:pt x="2953" y="37"/>
                    <a:pt x="2995" y="56"/>
                    <a:pt x="3015" y="63"/>
                  </a:cubicBezTo>
                  <a:cubicBezTo>
                    <a:pt x="3028" y="66"/>
                    <a:pt x="3052" y="73"/>
                    <a:pt x="3063" y="79"/>
                  </a:cubicBezTo>
                  <a:cubicBezTo>
                    <a:pt x="3077" y="87"/>
                    <a:pt x="3103" y="106"/>
                    <a:pt x="3115" y="117"/>
                  </a:cubicBezTo>
                  <a:cubicBezTo>
                    <a:pt x="3124" y="125"/>
                    <a:pt x="3140" y="144"/>
                    <a:pt x="3148" y="153"/>
                  </a:cubicBezTo>
                  <a:cubicBezTo>
                    <a:pt x="3157" y="164"/>
                    <a:pt x="3169" y="193"/>
                    <a:pt x="3182" y="198"/>
                  </a:cubicBezTo>
                  <a:cubicBezTo>
                    <a:pt x="3201" y="205"/>
                    <a:pt x="3242" y="189"/>
                    <a:pt x="3262" y="185"/>
                  </a:cubicBezTo>
                  <a:cubicBezTo>
                    <a:pt x="3272" y="182"/>
                    <a:pt x="3294" y="170"/>
                    <a:pt x="3305" y="173"/>
                  </a:cubicBezTo>
                  <a:cubicBezTo>
                    <a:pt x="3316" y="176"/>
                    <a:pt x="3330" y="198"/>
                    <a:pt x="3338" y="206"/>
                  </a:cubicBezTo>
                  <a:cubicBezTo>
                    <a:pt x="3345" y="215"/>
                    <a:pt x="3355" y="238"/>
                    <a:pt x="3366" y="243"/>
                  </a:cubicBezTo>
                  <a:cubicBezTo>
                    <a:pt x="3390" y="254"/>
                    <a:pt x="3446" y="246"/>
                    <a:pt x="3473" y="243"/>
                  </a:cubicBezTo>
                  <a:cubicBezTo>
                    <a:pt x="3495" y="240"/>
                    <a:pt x="3538" y="229"/>
                    <a:pt x="3559" y="223"/>
                  </a:cubicBezTo>
                  <a:cubicBezTo>
                    <a:pt x="3578" y="217"/>
                    <a:pt x="3618" y="207"/>
                    <a:pt x="3632" y="193"/>
                  </a:cubicBezTo>
                  <a:cubicBezTo>
                    <a:pt x="3638" y="187"/>
                    <a:pt x="3638" y="165"/>
                    <a:pt x="3645" y="160"/>
                  </a:cubicBezTo>
                  <a:cubicBezTo>
                    <a:pt x="3654" y="153"/>
                    <a:pt x="3682" y="149"/>
                    <a:pt x="3693" y="155"/>
                  </a:cubicBezTo>
                  <a:cubicBezTo>
                    <a:pt x="3705" y="162"/>
                    <a:pt x="3705" y="197"/>
                    <a:pt x="3714" y="208"/>
                  </a:cubicBezTo>
                  <a:cubicBezTo>
                    <a:pt x="3725" y="220"/>
                    <a:pt x="3754" y="238"/>
                    <a:pt x="3770" y="239"/>
                  </a:cubicBezTo>
                  <a:cubicBezTo>
                    <a:pt x="3793" y="242"/>
                    <a:pt x="3836" y="221"/>
                    <a:pt x="3856" y="211"/>
                  </a:cubicBezTo>
                  <a:cubicBezTo>
                    <a:pt x="3864" y="207"/>
                    <a:pt x="3877" y="195"/>
                    <a:pt x="3884" y="191"/>
                  </a:cubicBezTo>
                  <a:cubicBezTo>
                    <a:pt x="3902" y="182"/>
                    <a:pt x="3941" y="161"/>
                    <a:pt x="3960" y="165"/>
                  </a:cubicBezTo>
                  <a:cubicBezTo>
                    <a:pt x="3975" y="168"/>
                    <a:pt x="4003" y="190"/>
                    <a:pt x="4003" y="205"/>
                  </a:cubicBezTo>
                  <a:cubicBezTo>
                    <a:pt x="4003" y="216"/>
                    <a:pt x="3978" y="226"/>
                    <a:pt x="3970" y="234"/>
                  </a:cubicBezTo>
                  <a:cubicBezTo>
                    <a:pt x="3962" y="242"/>
                    <a:pt x="3945" y="258"/>
                    <a:pt x="3942" y="269"/>
                  </a:cubicBezTo>
                  <a:cubicBezTo>
                    <a:pt x="3940" y="278"/>
                    <a:pt x="3942" y="297"/>
                    <a:pt x="3947" y="304"/>
                  </a:cubicBezTo>
                  <a:cubicBezTo>
                    <a:pt x="3954" y="313"/>
                    <a:pt x="3987" y="311"/>
                    <a:pt x="3992" y="322"/>
                  </a:cubicBezTo>
                  <a:cubicBezTo>
                    <a:pt x="3995" y="331"/>
                    <a:pt x="3982" y="351"/>
                    <a:pt x="3975" y="358"/>
                  </a:cubicBezTo>
                  <a:cubicBezTo>
                    <a:pt x="3965" y="367"/>
                    <a:pt x="3936" y="369"/>
                    <a:pt x="3926" y="378"/>
                  </a:cubicBezTo>
                  <a:cubicBezTo>
                    <a:pt x="3913" y="389"/>
                    <a:pt x="3891" y="418"/>
                    <a:pt x="3892" y="434"/>
                  </a:cubicBezTo>
                  <a:cubicBezTo>
                    <a:pt x="3893" y="441"/>
                    <a:pt x="3904" y="454"/>
                    <a:pt x="3911" y="456"/>
                  </a:cubicBezTo>
                  <a:cubicBezTo>
                    <a:pt x="3919" y="458"/>
                    <a:pt x="3935" y="443"/>
                    <a:pt x="3944" y="443"/>
                  </a:cubicBezTo>
                  <a:cubicBezTo>
                    <a:pt x="3953" y="443"/>
                    <a:pt x="3972" y="448"/>
                    <a:pt x="3977" y="456"/>
                  </a:cubicBezTo>
                  <a:cubicBezTo>
                    <a:pt x="3984" y="467"/>
                    <a:pt x="3980" y="496"/>
                    <a:pt x="3973" y="507"/>
                  </a:cubicBezTo>
                  <a:cubicBezTo>
                    <a:pt x="3966" y="519"/>
                    <a:pt x="3936" y="527"/>
                    <a:pt x="3926" y="537"/>
                  </a:cubicBezTo>
                  <a:cubicBezTo>
                    <a:pt x="3908" y="554"/>
                    <a:pt x="3890" y="604"/>
                    <a:pt x="3871" y="619"/>
                  </a:cubicBezTo>
                  <a:cubicBezTo>
                    <a:pt x="3857" y="631"/>
                    <a:pt x="3818" y="654"/>
                    <a:pt x="3802" y="646"/>
                  </a:cubicBezTo>
                  <a:cubicBezTo>
                    <a:pt x="3788" y="639"/>
                    <a:pt x="3785" y="604"/>
                    <a:pt x="3783" y="590"/>
                  </a:cubicBezTo>
                  <a:cubicBezTo>
                    <a:pt x="3782" y="577"/>
                    <a:pt x="3789" y="554"/>
                    <a:pt x="3790" y="542"/>
                  </a:cubicBezTo>
                  <a:cubicBezTo>
                    <a:pt x="3791" y="528"/>
                    <a:pt x="3798" y="499"/>
                    <a:pt x="3790" y="489"/>
                  </a:cubicBezTo>
                  <a:cubicBezTo>
                    <a:pt x="3784" y="480"/>
                    <a:pt x="3758" y="470"/>
                    <a:pt x="3749" y="476"/>
                  </a:cubicBezTo>
                  <a:cubicBezTo>
                    <a:pt x="3737" y="482"/>
                    <a:pt x="3740" y="514"/>
                    <a:pt x="3737" y="527"/>
                  </a:cubicBezTo>
                  <a:cubicBezTo>
                    <a:pt x="3735" y="538"/>
                    <a:pt x="3736" y="564"/>
                    <a:pt x="3729" y="573"/>
                  </a:cubicBezTo>
                  <a:cubicBezTo>
                    <a:pt x="3722" y="582"/>
                    <a:pt x="3697" y="598"/>
                    <a:pt x="3686" y="593"/>
                  </a:cubicBezTo>
                  <a:cubicBezTo>
                    <a:pt x="3674" y="587"/>
                    <a:pt x="3681" y="553"/>
                    <a:pt x="3673" y="543"/>
                  </a:cubicBezTo>
                  <a:cubicBezTo>
                    <a:pt x="3667" y="536"/>
                    <a:pt x="3647" y="522"/>
                    <a:pt x="3638" y="527"/>
                  </a:cubicBezTo>
                  <a:cubicBezTo>
                    <a:pt x="3624" y="534"/>
                    <a:pt x="3633" y="574"/>
                    <a:pt x="3630" y="590"/>
                  </a:cubicBezTo>
                  <a:cubicBezTo>
                    <a:pt x="3628" y="600"/>
                    <a:pt x="3625" y="623"/>
                    <a:pt x="3618" y="632"/>
                  </a:cubicBezTo>
                  <a:cubicBezTo>
                    <a:pt x="3608" y="647"/>
                    <a:pt x="3576" y="665"/>
                    <a:pt x="3562" y="675"/>
                  </a:cubicBezTo>
                  <a:cubicBezTo>
                    <a:pt x="3546" y="688"/>
                    <a:pt x="3515" y="716"/>
                    <a:pt x="3496" y="725"/>
                  </a:cubicBezTo>
                  <a:cubicBezTo>
                    <a:pt x="3487" y="730"/>
                    <a:pt x="3466" y="741"/>
                    <a:pt x="3456" y="736"/>
                  </a:cubicBezTo>
                  <a:cubicBezTo>
                    <a:pt x="3448" y="732"/>
                    <a:pt x="3453" y="706"/>
                    <a:pt x="3445" y="700"/>
                  </a:cubicBezTo>
                  <a:cubicBezTo>
                    <a:pt x="3437" y="694"/>
                    <a:pt x="3413" y="695"/>
                    <a:pt x="3405" y="700"/>
                  </a:cubicBezTo>
                  <a:cubicBezTo>
                    <a:pt x="3392" y="710"/>
                    <a:pt x="3389" y="748"/>
                    <a:pt x="3382" y="763"/>
                  </a:cubicBezTo>
                  <a:cubicBezTo>
                    <a:pt x="3378" y="772"/>
                    <a:pt x="3372" y="791"/>
                    <a:pt x="3364" y="798"/>
                  </a:cubicBezTo>
                  <a:cubicBezTo>
                    <a:pt x="3349" y="810"/>
                    <a:pt x="3307" y="810"/>
                    <a:pt x="3290" y="819"/>
                  </a:cubicBezTo>
                  <a:cubicBezTo>
                    <a:pt x="3267" y="830"/>
                    <a:pt x="3233" y="875"/>
                    <a:pt x="3209" y="880"/>
                  </a:cubicBezTo>
                  <a:cubicBezTo>
                    <a:pt x="3193" y="884"/>
                    <a:pt x="3160" y="871"/>
                    <a:pt x="3144" y="867"/>
                  </a:cubicBezTo>
                  <a:cubicBezTo>
                    <a:pt x="3130" y="863"/>
                    <a:pt x="3103" y="843"/>
                    <a:pt x="3090" y="849"/>
                  </a:cubicBezTo>
                  <a:cubicBezTo>
                    <a:pt x="3076" y="854"/>
                    <a:pt x="3059" y="887"/>
                    <a:pt x="3062" y="902"/>
                  </a:cubicBezTo>
                  <a:cubicBezTo>
                    <a:pt x="3063" y="910"/>
                    <a:pt x="3078" y="923"/>
                    <a:pt x="3086" y="925"/>
                  </a:cubicBezTo>
                  <a:cubicBezTo>
                    <a:pt x="3098" y="928"/>
                    <a:pt x="3121" y="915"/>
                    <a:pt x="3133" y="915"/>
                  </a:cubicBezTo>
                  <a:cubicBezTo>
                    <a:pt x="3144" y="914"/>
                    <a:pt x="3168" y="912"/>
                    <a:pt x="3176" y="920"/>
                  </a:cubicBezTo>
                  <a:cubicBezTo>
                    <a:pt x="3186" y="930"/>
                    <a:pt x="3186" y="964"/>
                    <a:pt x="3184" y="979"/>
                  </a:cubicBezTo>
                  <a:cubicBezTo>
                    <a:pt x="3182" y="994"/>
                    <a:pt x="3176" y="1032"/>
                    <a:pt x="3161" y="1035"/>
                  </a:cubicBezTo>
                  <a:cubicBezTo>
                    <a:pt x="3149" y="1038"/>
                    <a:pt x="3138" y="1009"/>
                    <a:pt x="3128" y="1002"/>
                  </a:cubicBezTo>
                  <a:cubicBezTo>
                    <a:pt x="3117" y="996"/>
                    <a:pt x="3092" y="982"/>
                    <a:pt x="3080" y="986"/>
                  </a:cubicBezTo>
                  <a:cubicBezTo>
                    <a:pt x="3068" y="990"/>
                    <a:pt x="3054" y="1015"/>
                    <a:pt x="3050" y="1027"/>
                  </a:cubicBezTo>
                  <a:cubicBezTo>
                    <a:pt x="3045" y="1044"/>
                    <a:pt x="3048" y="1081"/>
                    <a:pt x="3052" y="1098"/>
                  </a:cubicBezTo>
                  <a:cubicBezTo>
                    <a:pt x="3054" y="1110"/>
                    <a:pt x="3063" y="1133"/>
                    <a:pt x="3070" y="1143"/>
                  </a:cubicBezTo>
                  <a:cubicBezTo>
                    <a:pt x="3077" y="1153"/>
                    <a:pt x="3097" y="1166"/>
                    <a:pt x="3105" y="1176"/>
                  </a:cubicBezTo>
                  <a:cubicBezTo>
                    <a:pt x="3113" y="1187"/>
                    <a:pt x="3134" y="1211"/>
                    <a:pt x="3129" y="1224"/>
                  </a:cubicBezTo>
                  <a:cubicBezTo>
                    <a:pt x="3124" y="1236"/>
                    <a:pt x="3092" y="1240"/>
                    <a:pt x="3078" y="1242"/>
                  </a:cubicBezTo>
                  <a:cubicBezTo>
                    <a:pt x="3057" y="1246"/>
                    <a:pt x="3013" y="1237"/>
                    <a:pt x="2992" y="1242"/>
                  </a:cubicBezTo>
                  <a:cubicBezTo>
                    <a:pt x="2981" y="1244"/>
                    <a:pt x="2962" y="1258"/>
                    <a:pt x="2951" y="1262"/>
                  </a:cubicBezTo>
                  <a:cubicBezTo>
                    <a:pt x="2936" y="1267"/>
                    <a:pt x="2902" y="1283"/>
                    <a:pt x="2888" y="1275"/>
                  </a:cubicBezTo>
                  <a:cubicBezTo>
                    <a:pt x="2880" y="1270"/>
                    <a:pt x="2876" y="1249"/>
                    <a:pt x="2877" y="1240"/>
                  </a:cubicBezTo>
                  <a:cubicBezTo>
                    <a:pt x="2878" y="1230"/>
                    <a:pt x="2897" y="1214"/>
                    <a:pt x="2900" y="1204"/>
                  </a:cubicBezTo>
                  <a:cubicBezTo>
                    <a:pt x="2902" y="1197"/>
                    <a:pt x="2904" y="1182"/>
                    <a:pt x="2900" y="1176"/>
                  </a:cubicBezTo>
                  <a:cubicBezTo>
                    <a:pt x="2893" y="1166"/>
                    <a:pt x="2867" y="1159"/>
                    <a:pt x="2855" y="1159"/>
                  </a:cubicBezTo>
                  <a:cubicBezTo>
                    <a:pt x="2845" y="1159"/>
                    <a:pt x="2827" y="1169"/>
                    <a:pt x="2819" y="1174"/>
                  </a:cubicBezTo>
                  <a:cubicBezTo>
                    <a:pt x="2806" y="1182"/>
                    <a:pt x="2781" y="1202"/>
                    <a:pt x="2773" y="1215"/>
                  </a:cubicBezTo>
                  <a:cubicBezTo>
                    <a:pt x="2766" y="1226"/>
                    <a:pt x="2756" y="1251"/>
                    <a:pt x="2759" y="1263"/>
                  </a:cubicBezTo>
                  <a:cubicBezTo>
                    <a:pt x="2762" y="1275"/>
                    <a:pt x="2782" y="1291"/>
                    <a:pt x="2792" y="1296"/>
                  </a:cubicBezTo>
                  <a:cubicBezTo>
                    <a:pt x="2801" y="1301"/>
                    <a:pt x="2825" y="1296"/>
                    <a:pt x="2832" y="1303"/>
                  </a:cubicBezTo>
                  <a:cubicBezTo>
                    <a:pt x="2840" y="1311"/>
                    <a:pt x="2840" y="1336"/>
                    <a:pt x="2839" y="1348"/>
                  </a:cubicBezTo>
                  <a:cubicBezTo>
                    <a:pt x="2837" y="1361"/>
                    <a:pt x="2825" y="1386"/>
                    <a:pt x="2816" y="1395"/>
                  </a:cubicBezTo>
                  <a:cubicBezTo>
                    <a:pt x="2806" y="1406"/>
                    <a:pt x="2773" y="1409"/>
                    <a:pt x="2764" y="1420"/>
                  </a:cubicBezTo>
                  <a:cubicBezTo>
                    <a:pt x="2753" y="1435"/>
                    <a:pt x="2759" y="1479"/>
                    <a:pt x="2746" y="1493"/>
                  </a:cubicBezTo>
                  <a:cubicBezTo>
                    <a:pt x="2740" y="1500"/>
                    <a:pt x="2717" y="1498"/>
                    <a:pt x="2712" y="1506"/>
                  </a:cubicBezTo>
                  <a:cubicBezTo>
                    <a:pt x="2703" y="1519"/>
                    <a:pt x="2718" y="1554"/>
                    <a:pt x="2713" y="1569"/>
                  </a:cubicBezTo>
                  <a:cubicBezTo>
                    <a:pt x="2709" y="1583"/>
                    <a:pt x="2689" y="1606"/>
                    <a:pt x="2677" y="1615"/>
                  </a:cubicBezTo>
                  <a:cubicBezTo>
                    <a:pt x="2664" y="1625"/>
                    <a:pt x="2632" y="1632"/>
                    <a:pt x="2617" y="1638"/>
                  </a:cubicBezTo>
                  <a:cubicBezTo>
                    <a:pt x="2604" y="1644"/>
                    <a:pt x="2572" y="1652"/>
                    <a:pt x="2565" y="1665"/>
                  </a:cubicBezTo>
                  <a:cubicBezTo>
                    <a:pt x="2558" y="1675"/>
                    <a:pt x="2567" y="1702"/>
                    <a:pt x="2565" y="1714"/>
                  </a:cubicBezTo>
                  <a:cubicBezTo>
                    <a:pt x="2561" y="1734"/>
                    <a:pt x="2544" y="1771"/>
                    <a:pt x="2535" y="1789"/>
                  </a:cubicBezTo>
                  <a:cubicBezTo>
                    <a:pt x="2525" y="1808"/>
                    <a:pt x="2497" y="1843"/>
                    <a:pt x="2489" y="1863"/>
                  </a:cubicBezTo>
                  <a:cubicBezTo>
                    <a:pt x="2478" y="1890"/>
                    <a:pt x="2473" y="1950"/>
                    <a:pt x="2467" y="1979"/>
                  </a:cubicBezTo>
                  <a:cubicBezTo>
                    <a:pt x="2465" y="1987"/>
                    <a:pt x="2463" y="2004"/>
                    <a:pt x="2459" y="2012"/>
                  </a:cubicBezTo>
                  <a:cubicBezTo>
                    <a:pt x="2457" y="2014"/>
                    <a:pt x="2455" y="2017"/>
                    <a:pt x="2453" y="2019"/>
                  </a:cubicBezTo>
                  <a:cubicBezTo>
                    <a:pt x="2424" y="2015"/>
                    <a:pt x="2364" y="2006"/>
                    <a:pt x="2346" y="2012"/>
                  </a:cubicBezTo>
                  <a:cubicBezTo>
                    <a:pt x="2335" y="2016"/>
                    <a:pt x="2318" y="2035"/>
                    <a:pt x="2307" y="2039"/>
                  </a:cubicBezTo>
                  <a:cubicBezTo>
                    <a:pt x="2293" y="2045"/>
                    <a:pt x="2261" y="2042"/>
                    <a:pt x="2249" y="2051"/>
                  </a:cubicBezTo>
                  <a:cubicBezTo>
                    <a:pt x="2231" y="2063"/>
                    <a:pt x="2210" y="2106"/>
                    <a:pt x="2203" y="2127"/>
                  </a:cubicBezTo>
                  <a:cubicBezTo>
                    <a:pt x="2189" y="2165"/>
                    <a:pt x="2194" y="2249"/>
                    <a:pt x="2179" y="2287"/>
                  </a:cubicBezTo>
                  <a:cubicBezTo>
                    <a:pt x="2176" y="2297"/>
                    <a:pt x="2165" y="2316"/>
                    <a:pt x="2156" y="2322"/>
                  </a:cubicBezTo>
                  <a:cubicBezTo>
                    <a:pt x="2133" y="2336"/>
                    <a:pt x="2068" y="2322"/>
                    <a:pt x="2048" y="2341"/>
                  </a:cubicBezTo>
                  <a:cubicBezTo>
                    <a:pt x="2015" y="2371"/>
                    <a:pt x="2029" y="2477"/>
                    <a:pt x="2001" y="2512"/>
                  </a:cubicBezTo>
                  <a:cubicBezTo>
                    <a:pt x="1986" y="2532"/>
                    <a:pt x="1941" y="2564"/>
                    <a:pt x="1916" y="2562"/>
                  </a:cubicBezTo>
                  <a:cubicBezTo>
                    <a:pt x="1903" y="2561"/>
                    <a:pt x="1880" y="2540"/>
                    <a:pt x="1874" y="2528"/>
                  </a:cubicBezTo>
                  <a:cubicBezTo>
                    <a:pt x="1866" y="2512"/>
                    <a:pt x="1882" y="2474"/>
                    <a:pt x="1874" y="2459"/>
                  </a:cubicBezTo>
                  <a:cubicBezTo>
                    <a:pt x="1863" y="2438"/>
                    <a:pt x="1818" y="2415"/>
                    <a:pt x="1796" y="2406"/>
                  </a:cubicBezTo>
                  <a:cubicBezTo>
                    <a:pt x="1784" y="2400"/>
                    <a:pt x="1756" y="2393"/>
                    <a:pt x="1742" y="2394"/>
                  </a:cubicBezTo>
                  <a:cubicBezTo>
                    <a:pt x="1725" y="2395"/>
                    <a:pt x="1689" y="2405"/>
                    <a:pt x="1677" y="2417"/>
                  </a:cubicBezTo>
                  <a:cubicBezTo>
                    <a:pt x="1662" y="2431"/>
                    <a:pt x="1661" y="2476"/>
                    <a:pt x="1649" y="2493"/>
                  </a:cubicBezTo>
                  <a:cubicBezTo>
                    <a:pt x="1634" y="2517"/>
                    <a:pt x="1591" y="2559"/>
                    <a:pt x="1564" y="2570"/>
                  </a:cubicBezTo>
                  <a:cubicBezTo>
                    <a:pt x="1550" y="2575"/>
                    <a:pt x="1517" y="2574"/>
                    <a:pt x="1502" y="2570"/>
                  </a:cubicBezTo>
                  <a:cubicBezTo>
                    <a:pt x="1482" y="2563"/>
                    <a:pt x="1454" y="2519"/>
                    <a:pt x="1433" y="2520"/>
                  </a:cubicBezTo>
                  <a:cubicBezTo>
                    <a:pt x="1414" y="2521"/>
                    <a:pt x="1391" y="2560"/>
                    <a:pt x="1375" y="2570"/>
                  </a:cubicBezTo>
                  <a:cubicBezTo>
                    <a:pt x="1368" y="2574"/>
                    <a:pt x="1352" y="2583"/>
                    <a:pt x="1344" y="2581"/>
                  </a:cubicBezTo>
                  <a:cubicBezTo>
                    <a:pt x="1328" y="2578"/>
                    <a:pt x="1307" y="2549"/>
                    <a:pt x="1298" y="2535"/>
                  </a:cubicBezTo>
                  <a:cubicBezTo>
                    <a:pt x="1283" y="2515"/>
                    <a:pt x="1272" y="2465"/>
                    <a:pt x="1259" y="2444"/>
                  </a:cubicBezTo>
                  <a:cubicBezTo>
                    <a:pt x="1237" y="2410"/>
                    <a:pt x="1181" y="2348"/>
                    <a:pt x="1147" y="2325"/>
                  </a:cubicBezTo>
                  <a:cubicBezTo>
                    <a:pt x="1129" y="2313"/>
                    <a:pt x="1087" y="2294"/>
                    <a:pt x="1065" y="2295"/>
                  </a:cubicBezTo>
                  <a:cubicBezTo>
                    <a:pt x="1045" y="2296"/>
                    <a:pt x="1011" y="2326"/>
                    <a:pt x="992" y="2333"/>
                  </a:cubicBezTo>
                  <a:cubicBezTo>
                    <a:pt x="972" y="2340"/>
                    <a:pt x="925" y="2338"/>
                    <a:pt x="911" y="2352"/>
                  </a:cubicBezTo>
                  <a:cubicBezTo>
                    <a:pt x="893" y="2369"/>
                    <a:pt x="891" y="2423"/>
                    <a:pt x="887" y="2448"/>
                  </a:cubicBezTo>
                  <a:cubicBezTo>
                    <a:pt x="885" y="2465"/>
                    <a:pt x="876" y="2498"/>
                    <a:pt x="877" y="2522"/>
                  </a:cubicBezTo>
                  <a:cubicBezTo>
                    <a:pt x="866" y="2527"/>
                    <a:pt x="855" y="2530"/>
                    <a:pt x="848" y="2533"/>
                  </a:cubicBezTo>
                  <a:cubicBezTo>
                    <a:pt x="832" y="2540"/>
                    <a:pt x="795" y="2550"/>
                    <a:pt x="777" y="2550"/>
                  </a:cubicBezTo>
                  <a:cubicBezTo>
                    <a:pt x="773" y="2551"/>
                    <a:pt x="768" y="2550"/>
                    <a:pt x="762" y="2548"/>
                  </a:cubicBezTo>
                  <a:cubicBezTo>
                    <a:pt x="743" y="2544"/>
                    <a:pt x="719" y="2534"/>
                    <a:pt x="705" y="2537"/>
                  </a:cubicBezTo>
                  <a:cubicBezTo>
                    <a:pt x="693" y="2539"/>
                    <a:pt x="673" y="2560"/>
                    <a:pt x="661" y="2564"/>
                  </a:cubicBezTo>
                  <a:cubicBezTo>
                    <a:pt x="630" y="2572"/>
                    <a:pt x="563" y="2554"/>
                    <a:pt x="532" y="2564"/>
                  </a:cubicBezTo>
                  <a:cubicBezTo>
                    <a:pt x="514" y="2569"/>
                    <a:pt x="488" y="2599"/>
                    <a:pt x="470" y="2605"/>
                  </a:cubicBezTo>
                  <a:cubicBezTo>
                    <a:pt x="461" y="2607"/>
                    <a:pt x="442" y="2608"/>
                    <a:pt x="434" y="2605"/>
                  </a:cubicBezTo>
                  <a:cubicBezTo>
                    <a:pt x="414" y="2597"/>
                    <a:pt x="380" y="2569"/>
                    <a:pt x="371" y="2550"/>
                  </a:cubicBezTo>
                  <a:cubicBezTo>
                    <a:pt x="364" y="2535"/>
                    <a:pt x="377" y="2499"/>
                    <a:pt x="371" y="2484"/>
                  </a:cubicBezTo>
                  <a:cubicBezTo>
                    <a:pt x="367" y="2473"/>
                    <a:pt x="349" y="2454"/>
                    <a:pt x="338" y="2448"/>
                  </a:cubicBezTo>
                  <a:cubicBezTo>
                    <a:pt x="326" y="2441"/>
                    <a:pt x="296" y="2441"/>
                    <a:pt x="284" y="2435"/>
                  </a:cubicBezTo>
                  <a:cubicBezTo>
                    <a:pt x="257" y="2421"/>
                    <a:pt x="218" y="2370"/>
                    <a:pt x="191" y="2358"/>
                  </a:cubicBezTo>
                  <a:cubicBezTo>
                    <a:pt x="156" y="2343"/>
                    <a:pt x="77" y="2348"/>
                    <a:pt x="40" y="2338"/>
                  </a:cubicBezTo>
                  <a:cubicBezTo>
                    <a:pt x="32" y="2336"/>
                    <a:pt x="12" y="2332"/>
                    <a:pt x="7" y="2325"/>
                  </a:cubicBezTo>
                  <a:cubicBezTo>
                    <a:pt x="0" y="2312"/>
                    <a:pt x="7" y="2278"/>
                    <a:pt x="13" y="2264"/>
                  </a:cubicBezTo>
                  <a:cubicBezTo>
                    <a:pt x="22" y="2244"/>
                    <a:pt x="63" y="2221"/>
                    <a:pt x="73" y="2201"/>
                  </a:cubicBezTo>
                  <a:cubicBezTo>
                    <a:pt x="81" y="2186"/>
                    <a:pt x="79" y="2148"/>
                    <a:pt x="87" y="2133"/>
                  </a:cubicBezTo>
                  <a:cubicBezTo>
                    <a:pt x="96" y="2114"/>
                    <a:pt x="128" y="2085"/>
                    <a:pt x="144" y="2072"/>
                  </a:cubicBezTo>
                  <a:cubicBezTo>
                    <a:pt x="159" y="2060"/>
                    <a:pt x="198" y="2046"/>
                    <a:pt x="210" y="2031"/>
                  </a:cubicBezTo>
                  <a:cubicBezTo>
                    <a:pt x="222" y="2015"/>
                    <a:pt x="224" y="1972"/>
                    <a:pt x="234" y="1954"/>
                  </a:cubicBezTo>
                  <a:cubicBezTo>
                    <a:pt x="246" y="1934"/>
                    <a:pt x="281" y="1903"/>
                    <a:pt x="297" y="1885"/>
                  </a:cubicBezTo>
                  <a:cubicBezTo>
                    <a:pt x="341" y="1838"/>
                    <a:pt x="428" y="1743"/>
                    <a:pt x="475" y="1699"/>
                  </a:cubicBezTo>
                  <a:cubicBezTo>
                    <a:pt x="496" y="1679"/>
                    <a:pt x="540" y="1642"/>
                    <a:pt x="563" y="1625"/>
                  </a:cubicBezTo>
                  <a:cubicBezTo>
                    <a:pt x="571" y="1618"/>
                    <a:pt x="593" y="1609"/>
                    <a:pt x="598" y="1600"/>
                  </a:cubicBezTo>
                  <a:cubicBezTo>
                    <a:pt x="605" y="1588"/>
                    <a:pt x="608" y="1557"/>
                    <a:pt x="601" y="1545"/>
                  </a:cubicBezTo>
                  <a:cubicBezTo>
                    <a:pt x="598" y="1540"/>
                    <a:pt x="585" y="1536"/>
                    <a:pt x="579" y="1537"/>
                  </a:cubicBezTo>
                  <a:cubicBezTo>
                    <a:pt x="554" y="1541"/>
                    <a:pt x="524" y="1589"/>
                    <a:pt x="502" y="1603"/>
                  </a:cubicBezTo>
                  <a:cubicBezTo>
                    <a:pt x="480" y="1617"/>
                    <a:pt x="427" y="1633"/>
                    <a:pt x="404" y="1647"/>
                  </a:cubicBezTo>
                  <a:cubicBezTo>
                    <a:pt x="372" y="1665"/>
                    <a:pt x="313" y="1712"/>
                    <a:pt x="284" y="1735"/>
                  </a:cubicBezTo>
                  <a:cubicBezTo>
                    <a:pt x="272" y="1744"/>
                    <a:pt x="252" y="1773"/>
                    <a:pt x="237" y="1773"/>
                  </a:cubicBezTo>
                  <a:cubicBezTo>
                    <a:pt x="228" y="1773"/>
                    <a:pt x="211" y="1760"/>
                    <a:pt x="207" y="1751"/>
                  </a:cubicBezTo>
                  <a:cubicBezTo>
                    <a:pt x="198" y="1730"/>
                    <a:pt x="211" y="1681"/>
                    <a:pt x="221" y="1660"/>
                  </a:cubicBezTo>
                  <a:cubicBezTo>
                    <a:pt x="228" y="1645"/>
                    <a:pt x="261" y="1625"/>
                    <a:pt x="267" y="1608"/>
                  </a:cubicBezTo>
                  <a:cubicBezTo>
                    <a:pt x="271" y="1597"/>
                    <a:pt x="272" y="1580"/>
                    <a:pt x="271" y="1562"/>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3" name="Freeform 36"/>
            <p:cNvSpPr/>
            <p:nvPr/>
          </p:nvSpPr>
          <p:spPr bwMode="auto">
            <a:xfrm>
              <a:off x="3302754" y="1541575"/>
              <a:ext cx="3068525" cy="2281298"/>
            </a:xfrm>
            <a:custGeom>
              <a:avLst/>
              <a:gdLst>
                <a:gd name="T0" fmla="*/ 4918 w 13130"/>
                <a:gd name="T1" fmla="*/ 10572 h 11517"/>
                <a:gd name="T2" fmla="*/ 4363 w 13130"/>
                <a:gd name="T3" fmla="*/ 10787 h 11517"/>
                <a:gd name="T4" fmla="*/ 3573 w 13130"/>
                <a:gd name="T5" fmla="*/ 11517 h 11517"/>
                <a:gd name="T6" fmla="*/ 3099 w 13130"/>
                <a:gd name="T7" fmla="*/ 10824 h 11517"/>
                <a:gd name="T8" fmla="*/ 3300 w 13130"/>
                <a:gd name="T9" fmla="*/ 10140 h 11517"/>
                <a:gd name="T10" fmla="*/ 2448 w 13130"/>
                <a:gd name="T11" fmla="*/ 10298 h 11517"/>
                <a:gd name="T12" fmla="*/ 1925 w 13130"/>
                <a:gd name="T13" fmla="*/ 10411 h 11517"/>
                <a:gd name="T14" fmla="*/ 1593 w 13130"/>
                <a:gd name="T15" fmla="*/ 10054 h 11517"/>
                <a:gd name="T16" fmla="*/ 1043 w 13130"/>
                <a:gd name="T17" fmla="*/ 9727 h 11517"/>
                <a:gd name="T18" fmla="*/ 1420 w 13130"/>
                <a:gd name="T19" fmla="*/ 9107 h 11517"/>
                <a:gd name="T20" fmla="*/ 686 w 13130"/>
                <a:gd name="T21" fmla="*/ 9140 h 11517"/>
                <a:gd name="T22" fmla="*/ 300 w 13130"/>
                <a:gd name="T23" fmla="*/ 8828 h 11517"/>
                <a:gd name="T24" fmla="*/ 141 w 13130"/>
                <a:gd name="T25" fmla="*/ 8037 h 11517"/>
                <a:gd name="T26" fmla="*/ 1108 w 13130"/>
                <a:gd name="T27" fmla="*/ 7955 h 11517"/>
                <a:gd name="T28" fmla="*/ 2370 w 13130"/>
                <a:gd name="T29" fmla="*/ 8184 h 11517"/>
                <a:gd name="T30" fmla="*/ 3645 w 13130"/>
                <a:gd name="T31" fmla="*/ 8500 h 11517"/>
                <a:gd name="T32" fmla="*/ 4833 w 13130"/>
                <a:gd name="T33" fmla="*/ 8211 h 11517"/>
                <a:gd name="T34" fmla="*/ 6288 w 13130"/>
                <a:gd name="T35" fmla="*/ 7971 h 11517"/>
                <a:gd name="T36" fmla="*/ 7259 w 13130"/>
                <a:gd name="T37" fmla="*/ 7023 h 11517"/>
                <a:gd name="T38" fmla="*/ 7507 w 13130"/>
                <a:gd name="T39" fmla="*/ 6253 h 11517"/>
                <a:gd name="T40" fmla="*/ 8509 w 13130"/>
                <a:gd name="T41" fmla="*/ 5879 h 11517"/>
                <a:gd name="T42" fmla="*/ 9449 w 13130"/>
                <a:gd name="T43" fmla="*/ 5142 h 11517"/>
                <a:gd name="T44" fmla="*/ 10057 w 13130"/>
                <a:gd name="T45" fmla="*/ 4841 h 11517"/>
                <a:gd name="T46" fmla="*/ 10805 w 13130"/>
                <a:gd name="T47" fmla="*/ 4414 h 11517"/>
                <a:gd name="T48" fmla="*/ 9836 w 13130"/>
                <a:gd name="T49" fmla="*/ 4019 h 11517"/>
                <a:gd name="T50" fmla="*/ 8929 w 13130"/>
                <a:gd name="T51" fmla="*/ 4263 h 11517"/>
                <a:gd name="T52" fmla="*/ 8934 w 13130"/>
                <a:gd name="T53" fmla="*/ 3386 h 11517"/>
                <a:gd name="T54" fmla="*/ 9785 w 13130"/>
                <a:gd name="T55" fmla="*/ 2843 h 11517"/>
                <a:gd name="T56" fmla="*/ 10245 w 13130"/>
                <a:gd name="T57" fmla="*/ 2108 h 11517"/>
                <a:gd name="T58" fmla="*/ 10673 w 13130"/>
                <a:gd name="T59" fmla="*/ 1008 h 11517"/>
                <a:gd name="T60" fmla="*/ 10452 w 13130"/>
                <a:gd name="T61" fmla="*/ 369 h 11517"/>
                <a:gd name="T62" fmla="*/ 10997 w 13130"/>
                <a:gd name="T63" fmla="*/ 180 h 11517"/>
                <a:gd name="T64" fmla="*/ 11222 w 13130"/>
                <a:gd name="T65" fmla="*/ 545 h 11517"/>
                <a:gd name="T66" fmla="*/ 11608 w 13130"/>
                <a:gd name="T67" fmla="*/ 1073 h 11517"/>
                <a:gd name="T68" fmla="*/ 12330 w 13130"/>
                <a:gd name="T69" fmla="*/ 1182 h 11517"/>
                <a:gd name="T70" fmla="*/ 13121 w 13130"/>
                <a:gd name="T71" fmla="*/ 1244 h 11517"/>
                <a:gd name="T72" fmla="*/ 12930 w 13130"/>
                <a:gd name="T73" fmla="*/ 2090 h 11517"/>
                <a:gd name="T74" fmla="*/ 12853 w 13130"/>
                <a:gd name="T75" fmla="*/ 3157 h 11517"/>
                <a:gd name="T76" fmla="*/ 12498 w 13130"/>
                <a:gd name="T77" fmla="*/ 3436 h 11517"/>
                <a:gd name="T78" fmla="*/ 12372 w 13130"/>
                <a:gd name="T79" fmla="*/ 4398 h 11517"/>
                <a:gd name="T80" fmla="*/ 12406 w 13130"/>
                <a:gd name="T81" fmla="*/ 4600 h 11517"/>
                <a:gd name="T82" fmla="*/ 12369 w 13130"/>
                <a:gd name="T83" fmla="*/ 5104 h 11517"/>
                <a:gd name="T84" fmla="*/ 11877 w 13130"/>
                <a:gd name="T85" fmla="*/ 5166 h 11517"/>
                <a:gd name="T86" fmla="*/ 12093 w 13130"/>
                <a:gd name="T87" fmla="*/ 5652 h 11517"/>
                <a:gd name="T88" fmla="*/ 12732 w 13130"/>
                <a:gd name="T89" fmla="*/ 5922 h 11517"/>
                <a:gd name="T90" fmla="*/ 13063 w 13130"/>
                <a:gd name="T91" fmla="*/ 6582 h 11517"/>
                <a:gd name="T92" fmla="*/ 12648 w 13130"/>
                <a:gd name="T93" fmla="*/ 7116 h 11517"/>
                <a:gd name="T94" fmla="*/ 12145 w 13130"/>
                <a:gd name="T95" fmla="*/ 7405 h 11517"/>
                <a:gd name="T96" fmla="*/ 11354 w 13130"/>
                <a:gd name="T97" fmla="*/ 7817 h 11517"/>
                <a:gd name="T98" fmla="*/ 11206 w 13130"/>
                <a:gd name="T99" fmla="*/ 8373 h 11517"/>
                <a:gd name="T100" fmla="*/ 10542 w 13130"/>
                <a:gd name="T101" fmla="*/ 8164 h 11517"/>
                <a:gd name="T102" fmla="*/ 9972 w 13130"/>
                <a:gd name="T103" fmla="*/ 7763 h 11517"/>
                <a:gd name="T104" fmla="*/ 9455 w 13130"/>
                <a:gd name="T105" fmla="*/ 8278 h 11517"/>
                <a:gd name="T106" fmla="*/ 8804 w 13130"/>
                <a:gd name="T107" fmla="*/ 8166 h 11517"/>
                <a:gd name="T108" fmla="*/ 8454 w 13130"/>
                <a:gd name="T109" fmla="*/ 8832 h 11517"/>
                <a:gd name="T110" fmla="*/ 8149 w 13130"/>
                <a:gd name="T111" fmla="*/ 9347 h 11517"/>
                <a:gd name="T112" fmla="*/ 7267 w 13130"/>
                <a:gd name="T113" fmla="*/ 9945 h 11517"/>
                <a:gd name="T114" fmla="*/ 6805 w 13130"/>
                <a:gd name="T115" fmla="*/ 10110 h 11517"/>
                <a:gd name="T116" fmla="*/ 5979 w 13130"/>
                <a:gd name="T117" fmla="*/ 10939 h 11517"/>
                <a:gd name="T118" fmla="*/ 5484 w 13130"/>
                <a:gd name="T119" fmla="*/ 11299 h 1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29" h="11517">
                  <a:moveTo>
                    <a:pt x="5363" y="11205"/>
                  </a:moveTo>
                  <a:cubicBezTo>
                    <a:pt x="5344" y="11198"/>
                    <a:pt x="5315" y="11193"/>
                    <a:pt x="5300" y="11189"/>
                  </a:cubicBezTo>
                  <a:cubicBezTo>
                    <a:pt x="5269" y="11181"/>
                    <a:pt x="5204" y="11176"/>
                    <a:pt x="5178" y="11159"/>
                  </a:cubicBezTo>
                  <a:cubicBezTo>
                    <a:pt x="5159" y="11146"/>
                    <a:pt x="5142" y="11099"/>
                    <a:pt x="5124" y="11085"/>
                  </a:cubicBezTo>
                  <a:cubicBezTo>
                    <a:pt x="5095" y="11062"/>
                    <a:pt x="5023" y="11040"/>
                    <a:pt x="4990" y="11025"/>
                  </a:cubicBezTo>
                  <a:cubicBezTo>
                    <a:pt x="4942" y="11003"/>
                    <a:pt x="4836" y="10973"/>
                    <a:pt x="4799" y="10936"/>
                  </a:cubicBezTo>
                  <a:cubicBezTo>
                    <a:pt x="4784" y="10920"/>
                    <a:pt x="4765" y="10878"/>
                    <a:pt x="4762" y="10857"/>
                  </a:cubicBezTo>
                  <a:cubicBezTo>
                    <a:pt x="4759" y="10828"/>
                    <a:pt x="4773" y="10771"/>
                    <a:pt x="4784" y="10745"/>
                  </a:cubicBezTo>
                  <a:cubicBezTo>
                    <a:pt x="4797" y="10715"/>
                    <a:pt x="4836" y="10664"/>
                    <a:pt x="4856" y="10639"/>
                  </a:cubicBezTo>
                  <a:cubicBezTo>
                    <a:pt x="4870" y="10621"/>
                    <a:pt x="4908" y="10592"/>
                    <a:pt x="4918" y="10572"/>
                  </a:cubicBezTo>
                  <a:cubicBezTo>
                    <a:pt x="4932" y="10542"/>
                    <a:pt x="4944" y="10474"/>
                    <a:pt x="4935" y="10443"/>
                  </a:cubicBezTo>
                  <a:cubicBezTo>
                    <a:pt x="4931" y="10426"/>
                    <a:pt x="4899" y="10404"/>
                    <a:pt x="4891" y="10388"/>
                  </a:cubicBezTo>
                  <a:cubicBezTo>
                    <a:pt x="4879" y="10368"/>
                    <a:pt x="4870" y="10320"/>
                    <a:pt x="4859" y="10299"/>
                  </a:cubicBezTo>
                  <a:cubicBezTo>
                    <a:pt x="4847" y="10278"/>
                    <a:pt x="4821" y="10233"/>
                    <a:pt x="4799" y="10222"/>
                  </a:cubicBezTo>
                  <a:cubicBezTo>
                    <a:pt x="4786" y="10216"/>
                    <a:pt x="4756" y="10219"/>
                    <a:pt x="4742" y="10222"/>
                  </a:cubicBezTo>
                  <a:cubicBezTo>
                    <a:pt x="4718" y="10229"/>
                    <a:pt x="4678" y="10263"/>
                    <a:pt x="4655" y="10274"/>
                  </a:cubicBezTo>
                  <a:cubicBezTo>
                    <a:pt x="4628" y="10288"/>
                    <a:pt x="4569" y="10306"/>
                    <a:pt x="4544" y="10324"/>
                  </a:cubicBezTo>
                  <a:cubicBezTo>
                    <a:pt x="4517" y="10344"/>
                    <a:pt x="4472" y="10394"/>
                    <a:pt x="4455" y="10423"/>
                  </a:cubicBezTo>
                  <a:cubicBezTo>
                    <a:pt x="4435" y="10457"/>
                    <a:pt x="4413" y="10534"/>
                    <a:pt x="4403" y="10572"/>
                  </a:cubicBezTo>
                  <a:cubicBezTo>
                    <a:pt x="4389" y="10625"/>
                    <a:pt x="4377" y="10734"/>
                    <a:pt x="4363" y="10787"/>
                  </a:cubicBezTo>
                  <a:cubicBezTo>
                    <a:pt x="4354" y="10822"/>
                    <a:pt x="4324" y="10888"/>
                    <a:pt x="4318" y="10923"/>
                  </a:cubicBezTo>
                  <a:cubicBezTo>
                    <a:pt x="4313" y="10957"/>
                    <a:pt x="4321" y="11024"/>
                    <a:pt x="4318" y="11057"/>
                  </a:cubicBezTo>
                  <a:cubicBezTo>
                    <a:pt x="4316" y="11100"/>
                    <a:pt x="4307" y="11185"/>
                    <a:pt x="4296" y="11226"/>
                  </a:cubicBezTo>
                  <a:cubicBezTo>
                    <a:pt x="4289" y="11252"/>
                    <a:pt x="4276" y="11307"/>
                    <a:pt x="4257" y="11325"/>
                  </a:cubicBezTo>
                  <a:cubicBezTo>
                    <a:pt x="4224" y="11356"/>
                    <a:pt x="4130" y="11375"/>
                    <a:pt x="4086" y="11382"/>
                  </a:cubicBezTo>
                  <a:cubicBezTo>
                    <a:pt x="4061" y="11386"/>
                    <a:pt x="4009" y="11377"/>
                    <a:pt x="3984" y="11382"/>
                  </a:cubicBezTo>
                  <a:cubicBezTo>
                    <a:pt x="3958" y="11387"/>
                    <a:pt x="3908" y="11409"/>
                    <a:pt x="3885" y="11421"/>
                  </a:cubicBezTo>
                  <a:cubicBezTo>
                    <a:pt x="3857" y="11436"/>
                    <a:pt x="3809" y="11485"/>
                    <a:pt x="3778" y="11493"/>
                  </a:cubicBezTo>
                  <a:cubicBezTo>
                    <a:pt x="3745" y="11502"/>
                    <a:pt x="3675" y="11471"/>
                    <a:pt x="3642" y="11481"/>
                  </a:cubicBezTo>
                  <a:cubicBezTo>
                    <a:pt x="3625" y="11486"/>
                    <a:pt x="3595" y="11500"/>
                    <a:pt x="3573" y="11517"/>
                  </a:cubicBezTo>
                  <a:cubicBezTo>
                    <a:pt x="3531" y="11509"/>
                    <a:pt x="3463" y="11508"/>
                    <a:pt x="3432" y="11491"/>
                  </a:cubicBezTo>
                  <a:cubicBezTo>
                    <a:pt x="3419" y="11483"/>
                    <a:pt x="3402" y="11458"/>
                    <a:pt x="3393" y="11447"/>
                  </a:cubicBezTo>
                  <a:cubicBezTo>
                    <a:pt x="3364" y="11414"/>
                    <a:pt x="3313" y="11344"/>
                    <a:pt x="3280" y="11316"/>
                  </a:cubicBezTo>
                  <a:cubicBezTo>
                    <a:pt x="3260" y="11299"/>
                    <a:pt x="3212" y="11276"/>
                    <a:pt x="3191" y="11260"/>
                  </a:cubicBezTo>
                  <a:cubicBezTo>
                    <a:pt x="3171" y="11243"/>
                    <a:pt x="3133" y="11206"/>
                    <a:pt x="3119" y="11184"/>
                  </a:cubicBezTo>
                  <a:cubicBezTo>
                    <a:pt x="3107" y="11166"/>
                    <a:pt x="3084" y="11128"/>
                    <a:pt x="3086" y="11108"/>
                  </a:cubicBezTo>
                  <a:cubicBezTo>
                    <a:pt x="3087" y="11090"/>
                    <a:pt x="3117" y="11064"/>
                    <a:pt x="3125" y="11048"/>
                  </a:cubicBezTo>
                  <a:cubicBezTo>
                    <a:pt x="3133" y="11033"/>
                    <a:pt x="3147" y="11000"/>
                    <a:pt x="3148" y="10982"/>
                  </a:cubicBezTo>
                  <a:cubicBezTo>
                    <a:pt x="3151" y="10959"/>
                    <a:pt x="3142" y="10912"/>
                    <a:pt x="3135" y="10890"/>
                  </a:cubicBezTo>
                  <a:cubicBezTo>
                    <a:pt x="3129" y="10872"/>
                    <a:pt x="3095" y="10842"/>
                    <a:pt x="3099" y="10824"/>
                  </a:cubicBezTo>
                  <a:cubicBezTo>
                    <a:pt x="3104" y="10799"/>
                    <a:pt x="3156" y="10774"/>
                    <a:pt x="3178" y="10761"/>
                  </a:cubicBezTo>
                  <a:cubicBezTo>
                    <a:pt x="3199" y="10749"/>
                    <a:pt x="3246" y="10736"/>
                    <a:pt x="3267" y="10724"/>
                  </a:cubicBezTo>
                  <a:cubicBezTo>
                    <a:pt x="3294" y="10710"/>
                    <a:pt x="3346" y="10677"/>
                    <a:pt x="3370" y="10658"/>
                  </a:cubicBezTo>
                  <a:cubicBezTo>
                    <a:pt x="3394" y="10640"/>
                    <a:pt x="3437" y="10597"/>
                    <a:pt x="3459" y="10576"/>
                  </a:cubicBezTo>
                  <a:cubicBezTo>
                    <a:pt x="3483" y="10552"/>
                    <a:pt x="3542" y="10511"/>
                    <a:pt x="3555" y="10480"/>
                  </a:cubicBezTo>
                  <a:cubicBezTo>
                    <a:pt x="3563" y="10459"/>
                    <a:pt x="3561" y="10412"/>
                    <a:pt x="3555" y="10391"/>
                  </a:cubicBezTo>
                  <a:cubicBezTo>
                    <a:pt x="3548" y="10368"/>
                    <a:pt x="3513" y="10332"/>
                    <a:pt x="3502" y="10312"/>
                  </a:cubicBezTo>
                  <a:cubicBezTo>
                    <a:pt x="3487" y="10285"/>
                    <a:pt x="3459" y="10232"/>
                    <a:pt x="3452" y="10203"/>
                  </a:cubicBezTo>
                  <a:cubicBezTo>
                    <a:pt x="3448" y="10182"/>
                    <a:pt x="3468" y="10134"/>
                    <a:pt x="3452" y="10120"/>
                  </a:cubicBezTo>
                  <a:cubicBezTo>
                    <a:pt x="3423" y="10095"/>
                    <a:pt x="3338" y="10132"/>
                    <a:pt x="3300" y="10140"/>
                  </a:cubicBezTo>
                  <a:cubicBezTo>
                    <a:pt x="3281" y="10144"/>
                    <a:pt x="3242" y="10152"/>
                    <a:pt x="3224" y="10160"/>
                  </a:cubicBezTo>
                  <a:cubicBezTo>
                    <a:pt x="3208" y="10166"/>
                    <a:pt x="3181" y="10189"/>
                    <a:pt x="3165" y="10196"/>
                  </a:cubicBezTo>
                  <a:cubicBezTo>
                    <a:pt x="3140" y="10207"/>
                    <a:pt x="3086" y="10213"/>
                    <a:pt x="3062" y="10226"/>
                  </a:cubicBezTo>
                  <a:cubicBezTo>
                    <a:pt x="3031" y="10243"/>
                    <a:pt x="2981" y="10295"/>
                    <a:pt x="2953" y="10318"/>
                  </a:cubicBezTo>
                  <a:cubicBezTo>
                    <a:pt x="2933" y="10335"/>
                    <a:pt x="2897" y="10382"/>
                    <a:pt x="2871" y="10384"/>
                  </a:cubicBezTo>
                  <a:cubicBezTo>
                    <a:pt x="2839" y="10387"/>
                    <a:pt x="2787" y="10339"/>
                    <a:pt x="2758" y="10325"/>
                  </a:cubicBezTo>
                  <a:cubicBezTo>
                    <a:pt x="2743" y="10317"/>
                    <a:pt x="2711" y="10303"/>
                    <a:pt x="2696" y="10295"/>
                  </a:cubicBezTo>
                  <a:cubicBezTo>
                    <a:pt x="2674" y="10285"/>
                    <a:pt x="2634" y="10255"/>
                    <a:pt x="2610" y="10252"/>
                  </a:cubicBezTo>
                  <a:cubicBezTo>
                    <a:pt x="2588" y="10249"/>
                    <a:pt x="2545" y="10266"/>
                    <a:pt x="2524" y="10272"/>
                  </a:cubicBezTo>
                  <a:cubicBezTo>
                    <a:pt x="2505" y="10277"/>
                    <a:pt x="2468" y="10296"/>
                    <a:pt x="2448" y="10298"/>
                  </a:cubicBezTo>
                  <a:cubicBezTo>
                    <a:pt x="2422" y="10301"/>
                    <a:pt x="2369" y="10279"/>
                    <a:pt x="2346" y="10288"/>
                  </a:cubicBezTo>
                  <a:cubicBezTo>
                    <a:pt x="2322" y="10298"/>
                    <a:pt x="2285" y="10342"/>
                    <a:pt x="2280" y="10368"/>
                  </a:cubicBezTo>
                  <a:cubicBezTo>
                    <a:pt x="2276" y="10383"/>
                    <a:pt x="2287" y="10415"/>
                    <a:pt x="2296" y="10427"/>
                  </a:cubicBezTo>
                  <a:cubicBezTo>
                    <a:pt x="2305" y="10439"/>
                    <a:pt x="2339" y="10444"/>
                    <a:pt x="2346" y="10457"/>
                  </a:cubicBezTo>
                  <a:cubicBezTo>
                    <a:pt x="2356" y="10479"/>
                    <a:pt x="2343" y="10534"/>
                    <a:pt x="2332" y="10556"/>
                  </a:cubicBezTo>
                  <a:cubicBezTo>
                    <a:pt x="2322" y="10577"/>
                    <a:pt x="2287" y="10612"/>
                    <a:pt x="2266" y="10622"/>
                  </a:cubicBezTo>
                  <a:cubicBezTo>
                    <a:pt x="2243" y="10633"/>
                    <a:pt x="2189" y="10641"/>
                    <a:pt x="2164" y="10635"/>
                  </a:cubicBezTo>
                  <a:cubicBezTo>
                    <a:pt x="2129" y="10628"/>
                    <a:pt x="2069" y="10586"/>
                    <a:pt x="2042" y="10563"/>
                  </a:cubicBezTo>
                  <a:cubicBezTo>
                    <a:pt x="2019" y="10544"/>
                    <a:pt x="1983" y="10497"/>
                    <a:pt x="1966" y="10473"/>
                  </a:cubicBezTo>
                  <a:cubicBezTo>
                    <a:pt x="1955" y="10458"/>
                    <a:pt x="1939" y="10423"/>
                    <a:pt x="1925" y="10411"/>
                  </a:cubicBezTo>
                  <a:cubicBezTo>
                    <a:pt x="1918" y="10405"/>
                    <a:pt x="1900" y="10395"/>
                    <a:pt x="1891" y="10396"/>
                  </a:cubicBezTo>
                  <a:cubicBezTo>
                    <a:pt x="1874" y="10397"/>
                    <a:pt x="1846" y="10420"/>
                    <a:pt x="1831" y="10428"/>
                  </a:cubicBezTo>
                  <a:cubicBezTo>
                    <a:pt x="1822" y="10433"/>
                    <a:pt x="1806" y="10451"/>
                    <a:pt x="1796" y="10448"/>
                  </a:cubicBezTo>
                  <a:cubicBezTo>
                    <a:pt x="1783" y="10443"/>
                    <a:pt x="1784" y="10408"/>
                    <a:pt x="1777" y="10396"/>
                  </a:cubicBezTo>
                  <a:cubicBezTo>
                    <a:pt x="1768" y="10381"/>
                    <a:pt x="1736" y="10358"/>
                    <a:pt x="1732" y="10341"/>
                  </a:cubicBezTo>
                  <a:cubicBezTo>
                    <a:pt x="1727" y="10323"/>
                    <a:pt x="1743" y="10286"/>
                    <a:pt x="1744" y="10267"/>
                  </a:cubicBezTo>
                  <a:cubicBezTo>
                    <a:pt x="1746" y="10242"/>
                    <a:pt x="1754" y="10189"/>
                    <a:pt x="1744" y="10165"/>
                  </a:cubicBezTo>
                  <a:cubicBezTo>
                    <a:pt x="1737" y="10147"/>
                    <a:pt x="1710" y="10116"/>
                    <a:pt x="1692" y="10108"/>
                  </a:cubicBezTo>
                  <a:cubicBezTo>
                    <a:pt x="1675" y="10101"/>
                    <a:pt x="1634" y="10118"/>
                    <a:pt x="1618" y="10108"/>
                  </a:cubicBezTo>
                  <a:cubicBezTo>
                    <a:pt x="1605" y="10100"/>
                    <a:pt x="1604" y="10064"/>
                    <a:pt x="1593" y="10054"/>
                  </a:cubicBezTo>
                  <a:cubicBezTo>
                    <a:pt x="1581" y="10042"/>
                    <a:pt x="1542" y="10042"/>
                    <a:pt x="1529" y="10032"/>
                  </a:cubicBezTo>
                  <a:cubicBezTo>
                    <a:pt x="1513" y="10019"/>
                    <a:pt x="1498" y="9980"/>
                    <a:pt x="1489" y="9962"/>
                  </a:cubicBezTo>
                  <a:cubicBezTo>
                    <a:pt x="1483" y="9950"/>
                    <a:pt x="1476" y="9922"/>
                    <a:pt x="1469" y="9910"/>
                  </a:cubicBezTo>
                  <a:cubicBezTo>
                    <a:pt x="1464" y="9901"/>
                    <a:pt x="1454" y="9880"/>
                    <a:pt x="1445" y="9876"/>
                  </a:cubicBezTo>
                  <a:cubicBezTo>
                    <a:pt x="1433" y="9870"/>
                    <a:pt x="1405" y="9878"/>
                    <a:pt x="1393" y="9876"/>
                  </a:cubicBezTo>
                  <a:cubicBezTo>
                    <a:pt x="1377" y="9872"/>
                    <a:pt x="1346" y="9861"/>
                    <a:pt x="1333" y="9851"/>
                  </a:cubicBezTo>
                  <a:cubicBezTo>
                    <a:pt x="1315" y="9837"/>
                    <a:pt x="1299" y="9789"/>
                    <a:pt x="1279" y="9779"/>
                  </a:cubicBezTo>
                  <a:cubicBezTo>
                    <a:pt x="1255" y="9767"/>
                    <a:pt x="1199" y="9779"/>
                    <a:pt x="1172" y="9779"/>
                  </a:cubicBezTo>
                  <a:cubicBezTo>
                    <a:pt x="1152" y="9779"/>
                    <a:pt x="1109" y="9787"/>
                    <a:pt x="1090" y="9779"/>
                  </a:cubicBezTo>
                  <a:cubicBezTo>
                    <a:pt x="1074" y="9772"/>
                    <a:pt x="1040" y="9744"/>
                    <a:pt x="1043" y="9727"/>
                  </a:cubicBezTo>
                  <a:cubicBezTo>
                    <a:pt x="1047" y="9707"/>
                    <a:pt x="1097" y="9698"/>
                    <a:pt x="1115" y="9690"/>
                  </a:cubicBezTo>
                  <a:cubicBezTo>
                    <a:pt x="1135" y="9680"/>
                    <a:pt x="1174" y="9663"/>
                    <a:pt x="1194" y="9655"/>
                  </a:cubicBezTo>
                  <a:cubicBezTo>
                    <a:pt x="1212" y="9648"/>
                    <a:pt x="1247" y="9635"/>
                    <a:pt x="1264" y="9628"/>
                  </a:cubicBezTo>
                  <a:cubicBezTo>
                    <a:pt x="1284" y="9619"/>
                    <a:pt x="1328" y="9605"/>
                    <a:pt x="1345" y="9591"/>
                  </a:cubicBezTo>
                  <a:cubicBezTo>
                    <a:pt x="1361" y="9578"/>
                    <a:pt x="1383" y="9542"/>
                    <a:pt x="1390" y="9524"/>
                  </a:cubicBezTo>
                  <a:cubicBezTo>
                    <a:pt x="1401" y="9495"/>
                    <a:pt x="1405" y="9433"/>
                    <a:pt x="1407" y="9402"/>
                  </a:cubicBezTo>
                  <a:cubicBezTo>
                    <a:pt x="1409" y="9387"/>
                    <a:pt x="1403" y="9356"/>
                    <a:pt x="1410" y="9343"/>
                  </a:cubicBezTo>
                  <a:cubicBezTo>
                    <a:pt x="1419" y="9326"/>
                    <a:pt x="1461" y="9315"/>
                    <a:pt x="1469" y="9298"/>
                  </a:cubicBezTo>
                  <a:cubicBezTo>
                    <a:pt x="1478" y="9281"/>
                    <a:pt x="1473" y="9238"/>
                    <a:pt x="1469" y="9219"/>
                  </a:cubicBezTo>
                  <a:cubicBezTo>
                    <a:pt x="1463" y="9189"/>
                    <a:pt x="1443" y="9127"/>
                    <a:pt x="1420" y="9107"/>
                  </a:cubicBezTo>
                  <a:cubicBezTo>
                    <a:pt x="1380" y="9075"/>
                    <a:pt x="1270" y="9066"/>
                    <a:pt x="1219" y="9060"/>
                  </a:cubicBezTo>
                  <a:cubicBezTo>
                    <a:pt x="1203" y="9058"/>
                    <a:pt x="1169" y="9057"/>
                    <a:pt x="1152" y="9060"/>
                  </a:cubicBezTo>
                  <a:cubicBezTo>
                    <a:pt x="1133" y="9065"/>
                    <a:pt x="1100" y="9095"/>
                    <a:pt x="1080" y="9095"/>
                  </a:cubicBezTo>
                  <a:cubicBezTo>
                    <a:pt x="1064" y="9095"/>
                    <a:pt x="1037" y="9071"/>
                    <a:pt x="1021" y="9068"/>
                  </a:cubicBezTo>
                  <a:cubicBezTo>
                    <a:pt x="1001" y="9063"/>
                    <a:pt x="954" y="9053"/>
                    <a:pt x="939" y="9068"/>
                  </a:cubicBezTo>
                  <a:cubicBezTo>
                    <a:pt x="923" y="9084"/>
                    <a:pt x="951" y="9138"/>
                    <a:pt x="939" y="9157"/>
                  </a:cubicBezTo>
                  <a:cubicBezTo>
                    <a:pt x="932" y="9168"/>
                    <a:pt x="905" y="9179"/>
                    <a:pt x="892" y="9182"/>
                  </a:cubicBezTo>
                  <a:cubicBezTo>
                    <a:pt x="874" y="9185"/>
                    <a:pt x="836" y="9180"/>
                    <a:pt x="818" y="9174"/>
                  </a:cubicBezTo>
                  <a:cubicBezTo>
                    <a:pt x="799" y="9168"/>
                    <a:pt x="770" y="9139"/>
                    <a:pt x="751" y="9135"/>
                  </a:cubicBezTo>
                  <a:cubicBezTo>
                    <a:pt x="735" y="9131"/>
                    <a:pt x="702" y="9142"/>
                    <a:pt x="686" y="9140"/>
                  </a:cubicBezTo>
                  <a:cubicBezTo>
                    <a:pt x="672" y="9137"/>
                    <a:pt x="645" y="9111"/>
                    <a:pt x="632" y="9117"/>
                  </a:cubicBezTo>
                  <a:cubicBezTo>
                    <a:pt x="617" y="9125"/>
                    <a:pt x="616" y="9167"/>
                    <a:pt x="617" y="9184"/>
                  </a:cubicBezTo>
                  <a:cubicBezTo>
                    <a:pt x="618" y="9197"/>
                    <a:pt x="639" y="9221"/>
                    <a:pt x="632" y="9231"/>
                  </a:cubicBezTo>
                  <a:cubicBezTo>
                    <a:pt x="621" y="9247"/>
                    <a:pt x="574" y="9236"/>
                    <a:pt x="555" y="9231"/>
                  </a:cubicBezTo>
                  <a:cubicBezTo>
                    <a:pt x="544" y="9228"/>
                    <a:pt x="520" y="9219"/>
                    <a:pt x="513" y="9209"/>
                  </a:cubicBezTo>
                  <a:cubicBezTo>
                    <a:pt x="502" y="9192"/>
                    <a:pt x="506" y="9150"/>
                    <a:pt x="508" y="9130"/>
                  </a:cubicBezTo>
                  <a:cubicBezTo>
                    <a:pt x="510" y="9116"/>
                    <a:pt x="524" y="9090"/>
                    <a:pt x="525" y="9075"/>
                  </a:cubicBezTo>
                  <a:cubicBezTo>
                    <a:pt x="527" y="9055"/>
                    <a:pt x="524" y="9013"/>
                    <a:pt x="513" y="8996"/>
                  </a:cubicBezTo>
                  <a:cubicBezTo>
                    <a:pt x="495" y="8970"/>
                    <a:pt x="429" y="8951"/>
                    <a:pt x="404" y="8932"/>
                  </a:cubicBezTo>
                  <a:cubicBezTo>
                    <a:pt x="375" y="8909"/>
                    <a:pt x="325" y="8855"/>
                    <a:pt x="300" y="8828"/>
                  </a:cubicBezTo>
                  <a:cubicBezTo>
                    <a:pt x="286" y="8812"/>
                    <a:pt x="263" y="8777"/>
                    <a:pt x="248" y="8763"/>
                  </a:cubicBezTo>
                  <a:cubicBezTo>
                    <a:pt x="228" y="8745"/>
                    <a:pt x="174" y="8726"/>
                    <a:pt x="156" y="8706"/>
                  </a:cubicBezTo>
                  <a:cubicBezTo>
                    <a:pt x="137" y="8685"/>
                    <a:pt x="102" y="8630"/>
                    <a:pt x="109" y="8602"/>
                  </a:cubicBezTo>
                  <a:cubicBezTo>
                    <a:pt x="114" y="8584"/>
                    <a:pt x="154" y="8565"/>
                    <a:pt x="171" y="8557"/>
                  </a:cubicBezTo>
                  <a:cubicBezTo>
                    <a:pt x="190" y="8549"/>
                    <a:pt x="235" y="8549"/>
                    <a:pt x="253" y="8538"/>
                  </a:cubicBezTo>
                  <a:cubicBezTo>
                    <a:pt x="270" y="8527"/>
                    <a:pt x="298" y="8493"/>
                    <a:pt x="300" y="8473"/>
                  </a:cubicBezTo>
                  <a:cubicBezTo>
                    <a:pt x="303" y="8447"/>
                    <a:pt x="269" y="8399"/>
                    <a:pt x="258" y="8374"/>
                  </a:cubicBezTo>
                  <a:cubicBezTo>
                    <a:pt x="245" y="8345"/>
                    <a:pt x="216" y="8289"/>
                    <a:pt x="203" y="8260"/>
                  </a:cubicBezTo>
                  <a:cubicBezTo>
                    <a:pt x="191" y="8232"/>
                    <a:pt x="164" y="8176"/>
                    <a:pt x="156" y="8146"/>
                  </a:cubicBezTo>
                  <a:cubicBezTo>
                    <a:pt x="149" y="8120"/>
                    <a:pt x="149" y="8064"/>
                    <a:pt x="141" y="8037"/>
                  </a:cubicBezTo>
                  <a:cubicBezTo>
                    <a:pt x="128" y="7993"/>
                    <a:pt x="82" y="7911"/>
                    <a:pt x="62" y="7869"/>
                  </a:cubicBezTo>
                  <a:cubicBezTo>
                    <a:pt x="49" y="7842"/>
                    <a:pt x="17" y="7778"/>
                    <a:pt x="0" y="7744"/>
                  </a:cubicBezTo>
                  <a:cubicBezTo>
                    <a:pt x="18" y="7744"/>
                    <a:pt x="34" y="7744"/>
                    <a:pt x="46" y="7745"/>
                  </a:cubicBezTo>
                  <a:cubicBezTo>
                    <a:pt x="82" y="7747"/>
                    <a:pt x="153" y="7751"/>
                    <a:pt x="189" y="7756"/>
                  </a:cubicBezTo>
                  <a:cubicBezTo>
                    <a:pt x="215" y="7761"/>
                    <a:pt x="266" y="7775"/>
                    <a:pt x="291" y="7783"/>
                  </a:cubicBezTo>
                  <a:cubicBezTo>
                    <a:pt x="314" y="7790"/>
                    <a:pt x="360" y="7807"/>
                    <a:pt x="383" y="7816"/>
                  </a:cubicBezTo>
                  <a:cubicBezTo>
                    <a:pt x="428" y="7832"/>
                    <a:pt x="515" y="7869"/>
                    <a:pt x="560" y="7882"/>
                  </a:cubicBezTo>
                  <a:cubicBezTo>
                    <a:pt x="616" y="7898"/>
                    <a:pt x="730" y="7921"/>
                    <a:pt x="788" y="7928"/>
                  </a:cubicBezTo>
                  <a:cubicBezTo>
                    <a:pt x="839" y="7935"/>
                    <a:pt x="941" y="7937"/>
                    <a:pt x="991" y="7941"/>
                  </a:cubicBezTo>
                  <a:cubicBezTo>
                    <a:pt x="1021" y="7944"/>
                    <a:pt x="1079" y="7953"/>
                    <a:pt x="1108" y="7955"/>
                  </a:cubicBezTo>
                  <a:cubicBezTo>
                    <a:pt x="1130" y="7956"/>
                    <a:pt x="1173" y="7955"/>
                    <a:pt x="1194" y="7955"/>
                  </a:cubicBezTo>
                  <a:cubicBezTo>
                    <a:pt x="1242" y="7953"/>
                    <a:pt x="1337" y="7948"/>
                    <a:pt x="1384" y="7945"/>
                  </a:cubicBezTo>
                  <a:cubicBezTo>
                    <a:pt x="1434" y="7941"/>
                    <a:pt x="1534" y="7927"/>
                    <a:pt x="1584" y="7925"/>
                  </a:cubicBezTo>
                  <a:cubicBezTo>
                    <a:pt x="1637" y="7923"/>
                    <a:pt x="1744" y="7922"/>
                    <a:pt x="1797" y="7928"/>
                  </a:cubicBezTo>
                  <a:cubicBezTo>
                    <a:pt x="1830" y="7932"/>
                    <a:pt x="1894" y="7946"/>
                    <a:pt x="1924" y="7958"/>
                  </a:cubicBezTo>
                  <a:cubicBezTo>
                    <a:pt x="1952" y="7968"/>
                    <a:pt x="2002" y="8002"/>
                    <a:pt x="2028" y="8014"/>
                  </a:cubicBezTo>
                  <a:cubicBezTo>
                    <a:pt x="2049" y="8023"/>
                    <a:pt x="2091" y="8041"/>
                    <a:pt x="2113" y="8046"/>
                  </a:cubicBezTo>
                  <a:cubicBezTo>
                    <a:pt x="2134" y="8050"/>
                    <a:pt x="2178" y="8046"/>
                    <a:pt x="2200" y="8049"/>
                  </a:cubicBezTo>
                  <a:cubicBezTo>
                    <a:pt x="2224" y="8052"/>
                    <a:pt x="2273" y="8055"/>
                    <a:pt x="2293" y="8069"/>
                  </a:cubicBezTo>
                  <a:cubicBezTo>
                    <a:pt x="2322" y="8088"/>
                    <a:pt x="2347" y="8159"/>
                    <a:pt x="2370" y="8184"/>
                  </a:cubicBezTo>
                  <a:cubicBezTo>
                    <a:pt x="2395" y="8211"/>
                    <a:pt x="2451" y="8259"/>
                    <a:pt x="2484" y="8273"/>
                  </a:cubicBezTo>
                  <a:cubicBezTo>
                    <a:pt x="2518" y="8288"/>
                    <a:pt x="2595" y="8291"/>
                    <a:pt x="2631" y="8297"/>
                  </a:cubicBezTo>
                  <a:cubicBezTo>
                    <a:pt x="2652" y="8300"/>
                    <a:pt x="2694" y="8304"/>
                    <a:pt x="2714" y="8310"/>
                  </a:cubicBezTo>
                  <a:cubicBezTo>
                    <a:pt x="2749" y="8319"/>
                    <a:pt x="2816" y="8346"/>
                    <a:pt x="2848" y="8363"/>
                  </a:cubicBezTo>
                  <a:cubicBezTo>
                    <a:pt x="2894" y="8387"/>
                    <a:pt x="2976" y="8453"/>
                    <a:pt x="3023" y="8477"/>
                  </a:cubicBezTo>
                  <a:cubicBezTo>
                    <a:pt x="3068" y="8499"/>
                    <a:pt x="3162" y="8535"/>
                    <a:pt x="3211" y="8544"/>
                  </a:cubicBezTo>
                  <a:cubicBezTo>
                    <a:pt x="3233" y="8549"/>
                    <a:pt x="3279" y="8547"/>
                    <a:pt x="3302" y="8548"/>
                  </a:cubicBezTo>
                  <a:cubicBezTo>
                    <a:pt x="3344" y="8548"/>
                    <a:pt x="3429" y="8554"/>
                    <a:pt x="3470" y="8548"/>
                  </a:cubicBezTo>
                  <a:cubicBezTo>
                    <a:pt x="3504" y="8543"/>
                    <a:pt x="3569" y="8516"/>
                    <a:pt x="3602" y="8508"/>
                  </a:cubicBezTo>
                  <a:cubicBezTo>
                    <a:pt x="3613" y="8505"/>
                    <a:pt x="3636" y="8494"/>
                    <a:pt x="3645" y="8500"/>
                  </a:cubicBezTo>
                  <a:cubicBezTo>
                    <a:pt x="3669" y="8515"/>
                    <a:pt x="3667" y="8583"/>
                    <a:pt x="3670" y="8612"/>
                  </a:cubicBezTo>
                  <a:cubicBezTo>
                    <a:pt x="3672" y="8626"/>
                    <a:pt x="3661" y="8658"/>
                    <a:pt x="3670" y="8670"/>
                  </a:cubicBezTo>
                  <a:cubicBezTo>
                    <a:pt x="3689" y="8694"/>
                    <a:pt x="3760" y="8695"/>
                    <a:pt x="3791" y="8698"/>
                  </a:cubicBezTo>
                  <a:cubicBezTo>
                    <a:pt x="3820" y="8701"/>
                    <a:pt x="3880" y="8702"/>
                    <a:pt x="3908" y="8695"/>
                  </a:cubicBezTo>
                  <a:cubicBezTo>
                    <a:pt x="3956" y="8682"/>
                    <a:pt x="4041" y="8630"/>
                    <a:pt x="4081" y="8602"/>
                  </a:cubicBezTo>
                  <a:cubicBezTo>
                    <a:pt x="4111" y="8582"/>
                    <a:pt x="4159" y="8531"/>
                    <a:pt x="4189" y="8511"/>
                  </a:cubicBezTo>
                  <a:cubicBezTo>
                    <a:pt x="4239" y="8478"/>
                    <a:pt x="4351" y="8431"/>
                    <a:pt x="4405" y="8404"/>
                  </a:cubicBezTo>
                  <a:cubicBezTo>
                    <a:pt x="4450" y="8381"/>
                    <a:pt x="4537" y="8333"/>
                    <a:pt x="4582" y="8311"/>
                  </a:cubicBezTo>
                  <a:cubicBezTo>
                    <a:pt x="4612" y="8297"/>
                    <a:pt x="4675" y="8271"/>
                    <a:pt x="4706" y="8259"/>
                  </a:cubicBezTo>
                  <a:cubicBezTo>
                    <a:pt x="4737" y="8246"/>
                    <a:pt x="4800" y="8218"/>
                    <a:pt x="4833" y="8211"/>
                  </a:cubicBezTo>
                  <a:cubicBezTo>
                    <a:pt x="4845" y="8208"/>
                    <a:pt x="4871" y="8209"/>
                    <a:pt x="4882" y="8206"/>
                  </a:cubicBezTo>
                  <a:cubicBezTo>
                    <a:pt x="4915" y="8196"/>
                    <a:pt x="4977" y="8164"/>
                    <a:pt x="5005" y="8145"/>
                  </a:cubicBezTo>
                  <a:cubicBezTo>
                    <a:pt x="5022" y="8133"/>
                    <a:pt x="5046" y="8095"/>
                    <a:pt x="5066" y="8088"/>
                  </a:cubicBezTo>
                  <a:cubicBezTo>
                    <a:pt x="5106" y="8076"/>
                    <a:pt x="5193" y="8104"/>
                    <a:pt x="5234" y="8112"/>
                  </a:cubicBezTo>
                  <a:cubicBezTo>
                    <a:pt x="5258" y="8116"/>
                    <a:pt x="5303" y="8133"/>
                    <a:pt x="5327" y="8133"/>
                  </a:cubicBezTo>
                  <a:cubicBezTo>
                    <a:pt x="5357" y="8134"/>
                    <a:pt x="5414" y="8113"/>
                    <a:pt x="5444" y="8110"/>
                  </a:cubicBezTo>
                  <a:cubicBezTo>
                    <a:pt x="5488" y="8106"/>
                    <a:pt x="5577" y="8110"/>
                    <a:pt x="5621" y="8110"/>
                  </a:cubicBezTo>
                  <a:cubicBezTo>
                    <a:pt x="5714" y="8109"/>
                    <a:pt x="5902" y="8121"/>
                    <a:pt x="5994" y="8105"/>
                  </a:cubicBezTo>
                  <a:cubicBezTo>
                    <a:pt x="6031" y="8098"/>
                    <a:pt x="6102" y="8071"/>
                    <a:pt x="6136" y="8055"/>
                  </a:cubicBezTo>
                  <a:cubicBezTo>
                    <a:pt x="6176" y="8038"/>
                    <a:pt x="6247" y="7986"/>
                    <a:pt x="6288" y="7971"/>
                  </a:cubicBezTo>
                  <a:cubicBezTo>
                    <a:pt x="6314" y="7962"/>
                    <a:pt x="6370" y="7959"/>
                    <a:pt x="6395" y="7950"/>
                  </a:cubicBezTo>
                  <a:cubicBezTo>
                    <a:pt x="6445" y="7932"/>
                    <a:pt x="6540" y="7884"/>
                    <a:pt x="6579" y="7849"/>
                  </a:cubicBezTo>
                  <a:cubicBezTo>
                    <a:pt x="6615" y="7817"/>
                    <a:pt x="6663" y="7730"/>
                    <a:pt x="6693" y="7692"/>
                  </a:cubicBezTo>
                  <a:cubicBezTo>
                    <a:pt x="6731" y="7643"/>
                    <a:pt x="6808" y="7544"/>
                    <a:pt x="6851" y="7499"/>
                  </a:cubicBezTo>
                  <a:cubicBezTo>
                    <a:pt x="6870" y="7479"/>
                    <a:pt x="6910" y="7441"/>
                    <a:pt x="6932" y="7424"/>
                  </a:cubicBezTo>
                  <a:cubicBezTo>
                    <a:pt x="6956" y="7407"/>
                    <a:pt x="7010" y="7377"/>
                    <a:pt x="7036" y="7363"/>
                  </a:cubicBezTo>
                  <a:cubicBezTo>
                    <a:pt x="7061" y="7350"/>
                    <a:pt x="7113" y="7330"/>
                    <a:pt x="7137" y="7315"/>
                  </a:cubicBezTo>
                  <a:cubicBezTo>
                    <a:pt x="7164" y="7298"/>
                    <a:pt x="7212" y="7257"/>
                    <a:pt x="7234" y="7235"/>
                  </a:cubicBezTo>
                  <a:cubicBezTo>
                    <a:pt x="7255" y="7213"/>
                    <a:pt x="7303" y="7170"/>
                    <a:pt x="7307" y="7140"/>
                  </a:cubicBezTo>
                  <a:cubicBezTo>
                    <a:pt x="7311" y="7109"/>
                    <a:pt x="7279" y="7048"/>
                    <a:pt x="7259" y="7023"/>
                  </a:cubicBezTo>
                  <a:cubicBezTo>
                    <a:pt x="7238" y="6996"/>
                    <a:pt x="7173" y="6967"/>
                    <a:pt x="7149" y="6944"/>
                  </a:cubicBezTo>
                  <a:cubicBezTo>
                    <a:pt x="7126" y="6922"/>
                    <a:pt x="7087" y="6874"/>
                    <a:pt x="7073" y="6846"/>
                  </a:cubicBezTo>
                  <a:cubicBezTo>
                    <a:pt x="7056" y="6815"/>
                    <a:pt x="7038" y="6745"/>
                    <a:pt x="7033" y="6709"/>
                  </a:cubicBezTo>
                  <a:cubicBezTo>
                    <a:pt x="7030" y="6688"/>
                    <a:pt x="7030" y="6645"/>
                    <a:pt x="7033" y="6623"/>
                  </a:cubicBezTo>
                  <a:cubicBezTo>
                    <a:pt x="7039" y="6572"/>
                    <a:pt x="7062" y="6471"/>
                    <a:pt x="7082" y="6424"/>
                  </a:cubicBezTo>
                  <a:cubicBezTo>
                    <a:pt x="7098" y="6389"/>
                    <a:pt x="7145" y="6328"/>
                    <a:pt x="7165" y="6296"/>
                  </a:cubicBezTo>
                  <a:cubicBezTo>
                    <a:pt x="7177" y="6277"/>
                    <a:pt x="7194" y="6233"/>
                    <a:pt x="7213" y="6220"/>
                  </a:cubicBezTo>
                  <a:cubicBezTo>
                    <a:pt x="7234" y="6207"/>
                    <a:pt x="7288" y="6208"/>
                    <a:pt x="7314" y="6207"/>
                  </a:cubicBezTo>
                  <a:cubicBezTo>
                    <a:pt x="7339" y="6206"/>
                    <a:pt x="7390" y="6205"/>
                    <a:pt x="7414" y="6210"/>
                  </a:cubicBezTo>
                  <a:cubicBezTo>
                    <a:pt x="7439" y="6216"/>
                    <a:pt x="7487" y="6238"/>
                    <a:pt x="7507" y="6253"/>
                  </a:cubicBezTo>
                  <a:cubicBezTo>
                    <a:pt x="7525" y="6267"/>
                    <a:pt x="7549" y="6310"/>
                    <a:pt x="7568" y="6323"/>
                  </a:cubicBezTo>
                  <a:cubicBezTo>
                    <a:pt x="7597" y="6343"/>
                    <a:pt x="7667" y="6367"/>
                    <a:pt x="7702" y="6376"/>
                  </a:cubicBezTo>
                  <a:cubicBezTo>
                    <a:pt x="7730" y="6382"/>
                    <a:pt x="7787" y="6386"/>
                    <a:pt x="7816" y="6387"/>
                  </a:cubicBezTo>
                  <a:cubicBezTo>
                    <a:pt x="7855" y="6389"/>
                    <a:pt x="7934" y="6389"/>
                    <a:pt x="7973" y="6387"/>
                  </a:cubicBezTo>
                  <a:cubicBezTo>
                    <a:pt x="7999" y="6386"/>
                    <a:pt x="8053" y="6386"/>
                    <a:pt x="8078" y="6377"/>
                  </a:cubicBezTo>
                  <a:cubicBezTo>
                    <a:pt x="8109" y="6367"/>
                    <a:pt x="8159" y="6325"/>
                    <a:pt x="8186" y="6306"/>
                  </a:cubicBezTo>
                  <a:cubicBezTo>
                    <a:pt x="8225" y="6279"/>
                    <a:pt x="8307" y="6229"/>
                    <a:pt x="8339" y="6194"/>
                  </a:cubicBezTo>
                  <a:cubicBezTo>
                    <a:pt x="8364" y="6168"/>
                    <a:pt x="8401" y="6107"/>
                    <a:pt x="8417" y="6075"/>
                  </a:cubicBezTo>
                  <a:cubicBezTo>
                    <a:pt x="8428" y="6052"/>
                    <a:pt x="8441" y="6001"/>
                    <a:pt x="8452" y="5978"/>
                  </a:cubicBezTo>
                  <a:cubicBezTo>
                    <a:pt x="8464" y="5952"/>
                    <a:pt x="8486" y="5894"/>
                    <a:pt x="8509" y="5879"/>
                  </a:cubicBezTo>
                  <a:cubicBezTo>
                    <a:pt x="8528" y="5866"/>
                    <a:pt x="8575" y="5866"/>
                    <a:pt x="8597" y="5867"/>
                  </a:cubicBezTo>
                  <a:cubicBezTo>
                    <a:pt x="8620" y="5868"/>
                    <a:pt x="8665" y="5886"/>
                    <a:pt x="8688" y="5887"/>
                  </a:cubicBezTo>
                  <a:cubicBezTo>
                    <a:pt x="8732" y="5889"/>
                    <a:pt x="8820" y="5875"/>
                    <a:pt x="8863" y="5864"/>
                  </a:cubicBezTo>
                  <a:cubicBezTo>
                    <a:pt x="8895" y="5855"/>
                    <a:pt x="8957" y="5830"/>
                    <a:pt x="8985" y="5812"/>
                  </a:cubicBezTo>
                  <a:cubicBezTo>
                    <a:pt x="9045" y="5775"/>
                    <a:pt x="9155" y="5683"/>
                    <a:pt x="9198" y="5627"/>
                  </a:cubicBezTo>
                  <a:cubicBezTo>
                    <a:pt x="9213" y="5608"/>
                    <a:pt x="9236" y="5564"/>
                    <a:pt x="9243" y="5540"/>
                  </a:cubicBezTo>
                  <a:cubicBezTo>
                    <a:pt x="9251" y="5509"/>
                    <a:pt x="9247" y="5443"/>
                    <a:pt x="9251" y="5411"/>
                  </a:cubicBezTo>
                  <a:cubicBezTo>
                    <a:pt x="9254" y="5390"/>
                    <a:pt x="9260" y="5346"/>
                    <a:pt x="9269" y="5327"/>
                  </a:cubicBezTo>
                  <a:cubicBezTo>
                    <a:pt x="9285" y="5294"/>
                    <a:pt x="9336" y="5242"/>
                    <a:pt x="9362" y="5216"/>
                  </a:cubicBezTo>
                  <a:cubicBezTo>
                    <a:pt x="9382" y="5196"/>
                    <a:pt x="9423" y="5154"/>
                    <a:pt x="9449" y="5142"/>
                  </a:cubicBezTo>
                  <a:cubicBezTo>
                    <a:pt x="9477" y="5128"/>
                    <a:pt x="9539" y="5120"/>
                    <a:pt x="9570" y="5117"/>
                  </a:cubicBezTo>
                  <a:cubicBezTo>
                    <a:pt x="9578" y="5116"/>
                    <a:pt x="9596" y="5117"/>
                    <a:pt x="9605" y="5117"/>
                  </a:cubicBezTo>
                  <a:cubicBezTo>
                    <a:pt x="9624" y="5118"/>
                    <a:pt x="9661" y="5129"/>
                    <a:pt x="9681" y="5127"/>
                  </a:cubicBezTo>
                  <a:cubicBezTo>
                    <a:pt x="9700" y="5125"/>
                    <a:pt x="9746" y="5119"/>
                    <a:pt x="9757" y="5102"/>
                  </a:cubicBezTo>
                  <a:cubicBezTo>
                    <a:pt x="9773" y="5078"/>
                    <a:pt x="9741" y="5014"/>
                    <a:pt x="9745" y="4985"/>
                  </a:cubicBezTo>
                  <a:cubicBezTo>
                    <a:pt x="9747" y="4967"/>
                    <a:pt x="9755" y="4927"/>
                    <a:pt x="9770" y="4916"/>
                  </a:cubicBezTo>
                  <a:cubicBezTo>
                    <a:pt x="9791" y="4898"/>
                    <a:pt x="9854" y="4891"/>
                    <a:pt x="9879" y="4902"/>
                  </a:cubicBezTo>
                  <a:cubicBezTo>
                    <a:pt x="9900" y="4912"/>
                    <a:pt x="9910" y="4976"/>
                    <a:pt x="9933" y="4977"/>
                  </a:cubicBezTo>
                  <a:cubicBezTo>
                    <a:pt x="9963" y="4978"/>
                    <a:pt x="9991" y="4909"/>
                    <a:pt x="10011" y="4888"/>
                  </a:cubicBezTo>
                  <a:cubicBezTo>
                    <a:pt x="10022" y="4876"/>
                    <a:pt x="10044" y="4851"/>
                    <a:pt x="10057" y="4841"/>
                  </a:cubicBezTo>
                  <a:cubicBezTo>
                    <a:pt x="10070" y="4831"/>
                    <a:pt x="10098" y="4812"/>
                    <a:pt x="10113" y="4807"/>
                  </a:cubicBezTo>
                  <a:cubicBezTo>
                    <a:pt x="10135" y="4800"/>
                    <a:pt x="10181" y="4803"/>
                    <a:pt x="10202" y="4798"/>
                  </a:cubicBezTo>
                  <a:cubicBezTo>
                    <a:pt x="10233" y="4792"/>
                    <a:pt x="10289" y="4765"/>
                    <a:pt x="10320" y="4760"/>
                  </a:cubicBezTo>
                  <a:cubicBezTo>
                    <a:pt x="10352" y="4755"/>
                    <a:pt x="10420" y="4753"/>
                    <a:pt x="10452" y="4760"/>
                  </a:cubicBezTo>
                  <a:cubicBezTo>
                    <a:pt x="10480" y="4767"/>
                    <a:pt x="10526" y="4805"/>
                    <a:pt x="10554" y="4812"/>
                  </a:cubicBezTo>
                  <a:cubicBezTo>
                    <a:pt x="10584" y="4819"/>
                    <a:pt x="10647" y="4815"/>
                    <a:pt x="10678" y="4812"/>
                  </a:cubicBezTo>
                  <a:cubicBezTo>
                    <a:pt x="10710" y="4808"/>
                    <a:pt x="10774" y="4798"/>
                    <a:pt x="10804" y="4785"/>
                  </a:cubicBezTo>
                  <a:cubicBezTo>
                    <a:pt x="10829" y="4773"/>
                    <a:pt x="10886" y="4744"/>
                    <a:pt x="10895" y="4717"/>
                  </a:cubicBezTo>
                  <a:cubicBezTo>
                    <a:pt x="10911" y="4666"/>
                    <a:pt x="10845" y="4564"/>
                    <a:pt x="10830" y="4513"/>
                  </a:cubicBezTo>
                  <a:cubicBezTo>
                    <a:pt x="10823" y="4488"/>
                    <a:pt x="10817" y="4436"/>
                    <a:pt x="10805" y="4414"/>
                  </a:cubicBezTo>
                  <a:cubicBezTo>
                    <a:pt x="10794" y="4393"/>
                    <a:pt x="10760" y="4358"/>
                    <a:pt x="10741" y="4344"/>
                  </a:cubicBezTo>
                  <a:cubicBezTo>
                    <a:pt x="10714" y="4326"/>
                    <a:pt x="10649" y="4312"/>
                    <a:pt x="10622" y="4295"/>
                  </a:cubicBezTo>
                  <a:cubicBezTo>
                    <a:pt x="10587" y="4273"/>
                    <a:pt x="10533" y="4211"/>
                    <a:pt x="10500" y="4187"/>
                  </a:cubicBezTo>
                  <a:cubicBezTo>
                    <a:pt x="10464" y="4163"/>
                    <a:pt x="10386" y="4124"/>
                    <a:pt x="10348" y="4105"/>
                  </a:cubicBezTo>
                  <a:cubicBezTo>
                    <a:pt x="10309" y="4085"/>
                    <a:pt x="10221" y="4061"/>
                    <a:pt x="10191" y="4030"/>
                  </a:cubicBezTo>
                  <a:cubicBezTo>
                    <a:pt x="10173" y="4012"/>
                    <a:pt x="10168" y="3951"/>
                    <a:pt x="10148" y="3935"/>
                  </a:cubicBezTo>
                  <a:cubicBezTo>
                    <a:pt x="10116" y="3908"/>
                    <a:pt x="10028" y="3895"/>
                    <a:pt x="9986" y="3895"/>
                  </a:cubicBezTo>
                  <a:cubicBezTo>
                    <a:pt x="9969" y="3895"/>
                    <a:pt x="9934" y="3902"/>
                    <a:pt x="9918" y="3910"/>
                  </a:cubicBezTo>
                  <a:cubicBezTo>
                    <a:pt x="9894" y="3921"/>
                    <a:pt x="9847" y="3953"/>
                    <a:pt x="9836" y="3977"/>
                  </a:cubicBezTo>
                  <a:cubicBezTo>
                    <a:pt x="9831" y="3987"/>
                    <a:pt x="9838" y="4009"/>
                    <a:pt x="9836" y="4019"/>
                  </a:cubicBezTo>
                  <a:cubicBezTo>
                    <a:pt x="9830" y="4050"/>
                    <a:pt x="9813" y="4115"/>
                    <a:pt x="9791" y="4139"/>
                  </a:cubicBezTo>
                  <a:cubicBezTo>
                    <a:pt x="9774" y="4158"/>
                    <a:pt x="9725" y="4179"/>
                    <a:pt x="9700" y="4186"/>
                  </a:cubicBezTo>
                  <a:cubicBezTo>
                    <a:pt x="9674" y="4193"/>
                    <a:pt x="9618" y="4203"/>
                    <a:pt x="9593" y="4194"/>
                  </a:cubicBezTo>
                  <a:cubicBezTo>
                    <a:pt x="9574" y="4187"/>
                    <a:pt x="9554" y="4147"/>
                    <a:pt x="9537" y="4136"/>
                  </a:cubicBezTo>
                  <a:cubicBezTo>
                    <a:pt x="9515" y="4122"/>
                    <a:pt x="9465" y="4104"/>
                    <a:pt x="9439" y="4100"/>
                  </a:cubicBezTo>
                  <a:cubicBezTo>
                    <a:pt x="9404" y="4093"/>
                    <a:pt x="9333" y="4097"/>
                    <a:pt x="9297" y="4100"/>
                  </a:cubicBezTo>
                  <a:cubicBezTo>
                    <a:pt x="9262" y="4102"/>
                    <a:pt x="9192" y="4112"/>
                    <a:pt x="9159" y="4121"/>
                  </a:cubicBezTo>
                  <a:cubicBezTo>
                    <a:pt x="9131" y="4129"/>
                    <a:pt x="9077" y="4147"/>
                    <a:pt x="9055" y="4164"/>
                  </a:cubicBezTo>
                  <a:cubicBezTo>
                    <a:pt x="9040" y="4176"/>
                    <a:pt x="9026" y="4213"/>
                    <a:pt x="9012" y="4225"/>
                  </a:cubicBezTo>
                  <a:cubicBezTo>
                    <a:pt x="8994" y="4240"/>
                    <a:pt x="8952" y="4262"/>
                    <a:pt x="8929" y="4263"/>
                  </a:cubicBezTo>
                  <a:cubicBezTo>
                    <a:pt x="8904" y="4265"/>
                    <a:pt x="8853" y="4249"/>
                    <a:pt x="8833" y="4233"/>
                  </a:cubicBezTo>
                  <a:cubicBezTo>
                    <a:pt x="8816" y="4220"/>
                    <a:pt x="8795" y="4178"/>
                    <a:pt x="8787" y="4158"/>
                  </a:cubicBezTo>
                  <a:cubicBezTo>
                    <a:pt x="8772" y="4117"/>
                    <a:pt x="8750" y="4032"/>
                    <a:pt x="8756" y="3989"/>
                  </a:cubicBezTo>
                  <a:cubicBezTo>
                    <a:pt x="8759" y="3965"/>
                    <a:pt x="8779" y="3917"/>
                    <a:pt x="8797" y="3901"/>
                  </a:cubicBezTo>
                  <a:cubicBezTo>
                    <a:pt x="8811" y="3889"/>
                    <a:pt x="8858" y="3894"/>
                    <a:pt x="8870" y="3878"/>
                  </a:cubicBezTo>
                  <a:cubicBezTo>
                    <a:pt x="8887" y="3854"/>
                    <a:pt x="8869" y="3788"/>
                    <a:pt x="8870" y="3758"/>
                  </a:cubicBezTo>
                  <a:cubicBezTo>
                    <a:pt x="8870" y="3734"/>
                    <a:pt x="8872" y="3687"/>
                    <a:pt x="8876" y="3664"/>
                  </a:cubicBezTo>
                  <a:cubicBezTo>
                    <a:pt x="8880" y="3643"/>
                    <a:pt x="8892" y="3603"/>
                    <a:pt x="8899" y="3583"/>
                  </a:cubicBezTo>
                  <a:cubicBezTo>
                    <a:pt x="8907" y="3561"/>
                    <a:pt x="8931" y="3520"/>
                    <a:pt x="8936" y="3497"/>
                  </a:cubicBezTo>
                  <a:cubicBezTo>
                    <a:pt x="8941" y="3470"/>
                    <a:pt x="8932" y="3414"/>
                    <a:pt x="8934" y="3386"/>
                  </a:cubicBezTo>
                  <a:cubicBezTo>
                    <a:pt x="8937" y="3342"/>
                    <a:pt x="8949" y="3253"/>
                    <a:pt x="8962" y="3211"/>
                  </a:cubicBezTo>
                  <a:cubicBezTo>
                    <a:pt x="8978" y="3160"/>
                    <a:pt x="9032" y="3067"/>
                    <a:pt x="9056" y="3020"/>
                  </a:cubicBezTo>
                  <a:cubicBezTo>
                    <a:pt x="9073" y="2986"/>
                    <a:pt x="9101" y="2917"/>
                    <a:pt x="9124" y="2887"/>
                  </a:cubicBezTo>
                  <a:cubicBezTo>
                    <a:pt x="9142" y="2864"/>
                    <a:pt x="9184" y="2819"/>
                    <a:pt x="9211" y="2808"/>
                  </a:cubicBezTo>
                  <a:cubicBezTo>
                    <a:pt x="9223" y="2804"/>
                    <a:pt x="9248" y="2804"/>
                    <a:pt x="9259" y="2808"/>
                  </a:cubicBezTo>
                  <a:cubicBezTo>
                    <a:pt x="9274" y="2814"/>
                    <a:pt x="9292" y="2842"/>
                    <a:pt x="9306" y="2849"/>
                  </a:cubicBezTo>
                  <a:cubicBezTo>
                    <a:pt x="9333" y="2865"/>
                    <a:pt x="9395" y="2882"/>
                    <a:pt x="9426" y="2887"/>
                  </a:cubicBezTo>
                  <a:cubicBezTo>
                    <a:pt x="9460" y="2893"/>
                    <a:pt x="9528" y="2894"/>
                    <a:pt x="9562" y="2894"/>
                  </a:cubicBezTo>
                  <a:cubicBezTo>
                    <a:pt x="9592" y="2894"/>
                    <a:pt x="9654" y="2898"/>
                    <a:pt x="9684" y="2891"/>
                  </a:cubicBezTo>
                  <a:cubicBezTo>
                    <a:pt x="9711" y="2884"/>
                    <a:pt x="9763" y="2861"/>
                    <a:pt x="9785" y="2843"/>
                  </a:cubicBezTo>
                  <a:cubicBezTo>
                    <a:pt x="9813" y="2818"/>
                    <a:pt x="9847" y="2748"/>
                    <a:pt x="9870" y="2719"/>
                  </a:cubicBezTo>
                  <a:cubicBezTo>
                    <a:pt x="9893" y="2690"/>
                    <a:pt x="9941" y="2635"/>
                    <a:pt x="9970" y="2612"/>
                  </a:cubicBezTo>
                  <a:cubicBezTo>
                    <a:pt x="9991" y="2594"/>
                    <a:pt x="10038" y="2567"/>
                    <a:pt x="10062" y="2555"/>
                  </a:cubicBezTo>
                  <a:cubicBezTo>
                    <a:pt x="10086" y="2544"/>
                    <a:pt x="10137" y="2531"/>
                    <a:pt x="10159" y="2517"/>
                  </a:cubicBezTo>
                  <a:cubicBezTo>
                    <a:pt x="10183" y="2503"/>
                    <a:pt x="10226" y="2467"/>
                    <a:pt x="10244" y="2445"/>
                  </a:cubicBezTo>
                  <a:cubicBezTo>
                    <a:pt x="10265" y="2418"/>
                    <a:pt x="10299" y="2357"/>
                    <a:pt x="10307" y="2324"/>
                  </a:cubicBezTo>
                  <a:cubicBezTo>
                    <a:pt x="10311" y="2303"/>
                    <a:pt x="10316" y="2254"/>
                    <a:pt x="10302" y="2238"/>
                  </a:cubicBezTo>
                  <a:cubicBezTo>
                    <a:pt x="10291" y="2226"/>
                    <a:pt x="10250" y="2238"/>
                    <a:pt x="10237" y="2228"/>
                  </a:cubicBezTo>
                  <a:cubicBezTo>
                    <a:pt x="10225" y="2220"/>
                    <a:pt x="10211" y="2190"/>
                    <a:pt x="10211" y="2176"/>
                  </a:cubicBezTo>
                  <a:cubicBezTo>
                    <a:pt x="10211" y="2157"/>
                    <a:pt x="10237" y="2125"/>
                    <a:pt x="10245" y="2108"/>
                  </a:cubicBezTo>
                  <a:cubicBezTo>
                    <a:pt x="10250" y="2097"/>
                    <a:pt x="10259" y="2075"/>
                    <a:pt x="10264" y="2065"/>
                  </a:cubicBezTo>
                  <a:cubicBezTo>
                    <a:pt x="10272" y="2048"/>
                    <a:pt x="10292" y="2015"/>
                    <a:pt x="10298" y="1997"/>
                  </a:cubicBezTo>
                  <a:cubicBezTo>
                    <a:pt x="10304" y="1981"/>
                    <a:pt x="10311" y="1948"/>
                    <a:pt x="10313" y="1931"/>
                  </a:cubicBezTo>
                  <a:cubicBezTo>
                    <a:pt x="10319" y="1894"/>
                    <a:pt x="10315" y="1817"/>
                    <a:pt x="10326" y="1781"/>
                  </a:cubicBezTo>
                  <a:cubicBezTo>
                    <a:pt x="10335" y="1752"/>
                    <a:pt x="10375" y="1704"/>
                    <a:pt x="10387" y="1677"/>
                  </a:cubicBezTo>
                  <a:cubicBezTo>
                    <a:pt x="10407" y="1634"/>
                    <a:pt x="10436" y="1545"/>
                    <a:pt x="10447" y="1500"/>
                  </a:cubicBezTo>
                  <a:cubicBezTo>
                    <a:pt x="10458" y="1453"/>
                    <a:pt x="10463" y="1356"/>
                    <a:pt x="10472" y="1308"/>
                  </a:cubicBezTo>
                  <a:cubicBezTo>
                    <a:pt x="10477" y="1281"/>
                    <a:pt x="10485" y="1225"/>
                    <a:pt x="10498" y="1201"/>
                  </a:cubicBezTo>
                  <a:cubicBezTo>
                    <a:pt x="10516" y="1167"/>
                    <a:pt x="10576" y="1114"/>
                    <a:pt x="10602" y="1085"/>
                  </a:cubicBezTo>
                  <a:cubicBezTo>
                    <a:pt x="10620" y="1066"/>
                    <a:pt x="10661" y="1031"/>
                    <a:pt x="10673" y="1008"/>
                  </a:cubicBezTo>
                  <a:cubicBezTo>
                    <a:pt x="10681" y="992"/>
                    <a:pt x="10684" y="956"/>
                    <a:pt x="10686" y="938"/>
                  </a:cubicBezTo>
                  <a:cubicBezTo>
                    <a:pt x="10689" y="916"/>
                    <a:pt x="10698" y="871"/>
                    <a:pt x="10691" y="849"/>
                  </a:cubicBezTo>
                  <a:cubicBezTo>
                    <a:pt x="10684" y="825"/>
                    <a:pt x="10645" y="789"/>
                    <a:pt x="10630" y="768"/>
                  </a:cubicBezTo>
                  <a:cubicBezTo>
                    <a:pt x="10619" y="752"/>
                    <a:pt x="10594" y="721"/>
                    <a:pt x="10589" y="702"/>
                  </a:cubicBezTo>
                  <a:cubicBezTo>
                    <a:pt x="10583" y="682"/>
                    <a:pt x="10600" y="634"/>
                    <a:pt x="10587" y="616"/>
                  </a:cubicBezTo>
                  <a:cubicBezTo>
                    <a:pt x="10571" y="594"/>
                    <a:pt x="10511" y="579"/>
                    <a:pt x="10483" y="577"/>
                  </a:cubicBezTo>
                  <a:cubicBezTo>
                    <a:pt x="10454" y="574"/>
                    <a:pt x="10392" y="617"/>
                    <a:pt x="10369" y="600"/>
                  </a:cubicBezTo>
                  <a:cubicBezTo>
                    <a:pt x="10348" y="584"/>
                    <a:pt x="10359" y="521"/>
                    <a:pt x="10361" y="494"/>
                  </a:cubicBezTo>
                  <a:cubicBezTo>
                    <a:pt x="10362" y="472"/>
                    <a:pt x="10366" y="426"/>
                    <a:pt x="10379" y="408"/>
                  </a:cubicBezTo>
                  <a:cubicBezTo>
                    <a:pt x="10392" y="392"/>
                    <a:pt x="10437" y="383"/>
                    <a:pt x="10452" y="369"/>
                  </a:cubicBezTo>
                  <a:cubicBezTo>
                    <a:pt x="10463" y="358"/>
                    <a:pt x="10480" y="330"/>
                    <a:pt x="10487" y="316"/>
                  </a:cubicBezTo>
                  <a:cubicBezTo>
                    <a:pt x="10495" y="296"/>
                    <a:pt x="10499" y="252"/>
                    <a:pt x="10508" y="233"/>
                  </a:cubicBezTo>
                  <a:cubicBezTo>
                    <a:pt x="10518" y="214"/>
                    <a:pt x="10548" y="182"/>
                    <a:pt x="10561" y="164"/>
                  </a:cubicBezTo>
                  <a:cubicBezTo>
                    <a:pt x="10578" y="140"/>
                    <a:pt x="10600" y="83"/>
                    <a:pt x="10624" y="65"/>
                  </a:cubicBezTo>
                  <a:cubicBezTo>
                    <a:pt x="10646" y="48"/>
                    <a:pt x="10703" y="37"/>
                    <a:pt x="10729" y="30"/>
                  </a:cubicBezTo>
                  <a:cubicBezTo>
                    <a:pt x="10753" y="23"/>
                    <a:pt x="10804" y="18"/>
                    <a:pt x="10827" y="9"/>
                  </a:cubicBezTo>
                  <a:cubicBezTo>
                    <a:pt x="10832" y="7"/>
                    <a:pt x="10838" y="4"/>
                    <a:pt x="10844" y="0"/>
                  </a:cubicBezTo>
                  <a:cubicBezTo>
                    <a:pt x="10859" y="19"/>
                    <a:pt x="10886" y="39"/>
                    <a:pt x="10897" y="52"/>
                  </a:cubicBezTo>
                  <a:cubicBezTo>
                    <a:pt x="10910" y="67"/>
                    <a:pt x="10939" y="95"/>
                    <a:pt x="10951" y="111"/>
                  </a:cubicBezTo>
                  <a:cubicBezTo>
                    <a:pt x="10964" y="127"/>
                    <a:pt x="10994" y="160"/>
                    <a:pt x="10997" y="180"/>
                  </a:cubicBezTo>
                  <a:cubicBezTo>
                    <a:pt x="11000" y="207"/>
                    <a:pt x="10974" y="257"/>
                    <a:pt x="10962" y="281"/>
                  </a:cubicBezTo>
                  <a:cubicBezTo>
                    <a:pt x="10935" y="337"/>
                    <a:pt x="10851" y="431"/>
                    <a:pt x="10825" y="487"/>
                  </a:cubicBezTo>
                  <a:cubicBezTo>
                    <a:pt x="10819" y="500"/>
                    <a:pt x="10804" y="529"/>
                    <a:pt x="10810" y="541"/>
                  </a:cubicBezTo>
                  <a:cubicBezTo>
                    <a:pt x="10818" y="561"/>
                    <a:pt x="10867" y="568"/>
                    <a:pt x="10886" y="576"/>
                  </a:cubicBezTo>
                  <a:cubicBezTo>
                    <a:pt x="10903" y="584"/>
                    <a:pt x="10937" y="601"/>
                    <a:pt x="10955" y="607"/>
                  </a:cubicBezTo>
                  <a:cubicBezTo>
                    <a:pt x="10977" y="615"/>
                    <a:pt x="11026" y="614"/>
                    <a:pt x="11046" y="627"/>
                  </a:cubicBezTo>
                  <a:cubicBezTo>
                    <a:pt x="11067" y="640"/>
                    <a:pt x="11085" y="694"/>
                    <a:pt x="11108" y="704"/>
                  </a:cubicBezTo>
                  <a:cubicBezTo>
                    <a:pt x="11120" y="710"/>
                    <a:pt x="11149" y="709"/>
                    <a:pt x="11161" y="704"/>
                  </a:cubicBezTo>
                  <a:cubicBezTo>
                    <a:pt x="11178" y="697"/>
                    <a:pt x="11207" y="667"/>
                    <a:pt x="11214" y="650"/>
                  </a:cubicBezTo>
                  <a:cubicBezTo>
                    <a:pt x="11225" y="626"/>
                    <a:pt x="11209" y="568"/>
                    <a:pt x="11222" y="545"/>
                  </a:cubicBezTo>
                  <a:cubicBezTo>
                    <a:pt x="11230" y="533"/>
                    <a:pt x="11257" y="514"/>
                    <a:pt x="11272" y="514"/>
                  </a:cubicBezTo>
                  <a:cubicBezTo>
                    <a:pt x="11287" y="514"/>
                    <a:pt x="11313" y="535"/>
                    <a:pt x="11325" y="545"/>
                  </a:cubicBezTo>
                  <a:cubicBezTo>
                    <a:pt x="11350" y="566"/>
                    <a:pt x="11381" y="627"/>
                    <a:pt x="11409" y="642"/>
                  </a:cubicBezTo>
                  <a:cubicBezTo>
                    <a:pt x="11426" y="651"/>
                    <a:pt x="11468" y="643"/>
                    <a:pt x="11486" y="650"/>
                  </a:cubicBezTo>
                  <a:cubicBezTo>
                    <a:pt x="11496" y="654"/>
                    <a:pt x="11517" y="667"/>
                    <a:pt x="11520" y="677"/>
                  </a:cubicBezTo>
                  <a:cubicBezTo>
                    <a:pt x="11524" y="690"/>
                    <a:pt x="11507" y="715"/>
                    <a:pt x="11505" y="728"/>
                  </a:cubicBezTo>
                  <a:cubicBezTo>
                    <a:pt x="11503" y="742"/>
                    <a:pt x="11501" y="772"/>
                    <a:pt x="11505" y="786"/>
                  </a:cubicBezTo>
                  <a:cubicBezTo>
                    <a:pt x="11513" y="817"/>
                    <a:pt x="11558" y="867"/>
                    <a:pt x="11566" y="898"/>
                  </a:cubicBezTo>
                  <a:cubicBezTo>
                    <a:pt x="11574" y="928"/>
                    <a:pt x="11555" y="993"/>
                    <a:pt x="11566" y="1022"/>
                  </a:cubicBezTo>
                  <a:cubicBezTo>
                    <a:pt x="11571" y="1038"/>
                    <a:pt x="11598" y="1060"/>
                    <a:pt x="11608" y="1073"/>
                  </a:cubicBezTo>
                  <a:cubicBezTo>
                    <a:pt x="11629" y="1103"/>
                    <a:pt x="11659" y="1173"/>
                    <a:pt x="11684" y="1201"/>
                  </a:cubicBezTo>
                  <a:cubicBezTo>
                    <a:pt x="11709" y="1229"/>
                    <a:pt x="11768" y="1277"/>
                    <a:pt x="11803" y="1290"/>
                  </a:cubicBezTo>
                  <a:cubicBezTo>
                    <a:pt x="11826" y="1299"/>
                    <a:pt x="11878" y="1305"/>
                    <a:pt x="11902" y="1298"/>
                  </a:cubicBezTo>
                  <a:cubicBezTo>
                    <a:pt x="11917" y="1294"/>
                    <a:pt x="11937" y="1263"/>
                    <a:pt x="11952" y="1263"/>
                  </a:cubicBezTo>
                  <a:cubicBezTo>
                    <a:pt x="11970" y="1263"/>
                    <a:pt x="11995" y="1301"/>
                    <a:pt x="12013" y="1306"/>
                  </a:cubicBezTo>
                  <a:cubicBezTo>
                    <a:pt x="12027" y="1310"/>
                    <a:pt x="12058" y="1310"/>
                    <a:pt x="12070" y="1302"/>
                  </a:cubicBezTo>
                  <a:cubicBezTo>
                    <a:pt x="12090" y="1288"/>
                    <a:pt x="12093" y="1227"/>
                    <a:pt x="12112" y="1213"/>
                  </a:cubicBezTo>
                  <a:cubicBezTo>
                    <a:pt x="12127" y="1201"/>
                    <a:pt x="12168" y="1209"/>
                    <a:pt x="12185" y="1201"/>
                  </a:cubicBezTo>
                  <a:cubicBezTo>
                    <a:pt x="12198" y="1195"/>
                    <a:pt x="12216" y="1166"/>
                    <a:pt x="12231" y="1162"/>
                  </a:cubicBezTo>
                  <a:cubicBezTo>
                    <a:pt x="12255" y="1156"/>
                    <a:pt x="12306" y="1190"/>
                    <a:pt x="12330" y="1182"/>
                  </a:cubicBezTo>
                  <a:cubicBezTo>
                    <a:pt x="12349" y="1175"/>
                    <a:pt x="12365" y="1129"/>
                    <a:pt x="12383" y="1119"/>
                  </a:cubicBezTo>
                  <a:cubicBezTo>
                    <a:pt x="12410" y="1106"/>
                    <a:pt x="12477" y="1128"/>
                    <a:pt x="12502" y="1112"/>
                  </a:cubicBezTo>
                  <a:cubicBezTo>
                    <a:pt x="12530" y="1093"/>
                    <a:pt x="12553" y="1023"/>
                    <a:pt x="12567" y="991"/>
                  </a:cubicBezTo>
                  <a:cubicBezTo>
                    <a:pt x="12578" y="965"/>
                    <a:pt x="12580" y="902"/>
                    <a:pt x="12601" y="883"/>
                  </a:cubicBezTo>
                  <a:cubicBezTo>
                    <a:pt x="12616" y="869"/>
                    <a:pt x="12661" y="866"/>
                    <a:pt x="12681" y="867"/>
                  </a:cubicBezTo>
                  <a:cubicBezTo>
                    <a:pt x="12707" y="868"/>
                    <a:pt x="12759" y="881"/>
                    <a:pt x="12781" y="894"/>
                  </a:cubicBezTo>
                  <a:cubicBezTo>
                    <a:pt x="12809" y="912"/>
                    <a:pt x="12849" y="967"/>
                    <a:pt x="12872" y="991"/>
                  </a:cubicBezTo>
                  <a:cubicBezTo>
                    <a:pt x="12905" y="1026"/>
                    <a:pt x="12960" y="1109"/>
                    <a:pt x="13002" y="1131"/>
                  </a:cubicBezTo>
                  <a:cubicBezTo>
                    <a:pt x="13019" y="1140"/>
                    <a:pt x="13063" y="1131"/>
                    <a:pt x="13079" y="1143"/>
                  </a:cubicBezTo>
                  <a:cubicBezTo>
                    <a:pt x="13100" y="1160"/>
                    <a:pt x="13119" y="1216"/>
                    <a:pt x="13121" y="1244"/>
                  </a:cubicBezTo>
                  <a:cubicBezTo>
                    <a:pt x="13122" y="1264"/>
                    <a:pt x="13110" y="1303"/>
                    <a:pt x="13102" y="1321"/>
                  </a:cubicBezTo>
                  <a:cubicBezTo>
                    <a:pt x="13091" y="1342"/>
                    <a:pt x="13052" y="1370"/>
                    <a:pt x="13044" y="1391"/>
                  </a:cubicBezTo>
                  <a:cubicBezTo>
                    <a:pt x="13038" y="1406"/>
                    <a:pt x="13035" y="1442"/>
                    <a:pt x="13040" y="1457"/>
                  </a:cubicBezTo>
                  <a:cubicBezTo>
                    <a:pt x="13046" y="1473"/>
                    <a:pt x="13080" y="1492"/>
                    <a:pt x="13086" y="1508"/>
                  </a:cubicBezTo>
                  <a:cubicBezTo>
                    <a:pt x="13093" y="1526"/>
                    <a:pt x="13094" y="1567"/>
                    <a:pt x="13086" y="1585"/>
                  </a:cubicBezTo>
                  <a:cubicBezTo>
                    <a:pt x="13082" y="1597"/>
                    <a:pt x="13060" y="1611"/>
                    <a:pt x="13052" y="1620"/>
                  </a:cubicBezTo>
                  <a:cubicBezTo>
                    <a:pt x="13032" y="1642"/>
                    <a:pt x="12990" y="1685"/>
                    <a:pt x="12979" y="1713"/>
                  </a:cubicBezTo>
                  <a:cubicBezTo>
                    <a:pt x="12967" y="1747"/>
                    <a:pt x="12989" y="1826"/>
                    <a:pt x="12972" y="1857"/>
                  </a:cubicBezTo>
                  <a:cubicBezTo>
                    <a:pt x="12962" y="1874"/>
                    <a:pt x="12915" y="1882"/>
                    <a:pt x="12907" y="1899"/>
                  </a:cubicBezTo>
                  <a:cubicBezTo>
                    <a:pt x="12887" y="1943"/>
                    <a:pt x="12919" y="2043"/>
                    <a:pt x="12930" y="2090"/>
                  </a:cubicBezTo>
                  <a:cubicBezTo>
                    <a:pt x="12935" y="2113"/>
                    <a:pt x="12958" y="2155"/>
                    <a:pt x="12960" y="2179"/>
                  </a:cubicBezTo>
                  <a:cubicBezTo>
                    <a:pt x="12962" y="2198"/>
                    <a:pt x="12945" y="2237"/>
                    <a:pt x="12949" y="2256"/>
                  </a:cubicBezTo>
                  <a:cubicBezTo>
                    <a:pt x="12958" y="2299"/>
                    <a:pt x="13031" y="2361"/>
                    <a:pt x="13040" y="2404"/>
                  </a:cubicBezTo>
                  <a:cubicBezTo>
                    <a:pt x="13050" y="2447"/>
                    <a:pt x="13041" y="2540"/>
                    <a:pt x="13021" y="2579"/>
                  </a:cubicBezTo>
                  <a:cubicBezTo>
                    <a:pt x="13017" y="2588"/>
                    <a:pt x="13000" y="2602"/>
                    <a:pt x="12991" y="2606"/>
                  </a:cubicBezTo>
                  <a:cubicBezTo>
                    <a:pt x="12975" y="2612"/>
                    <a:pt x="12938" y="2600"/>
                    <a:pt x="12922" y="2606"/>
                  </a:cubicBezTo>
                  <a:cubicBezTo>
                    <a:pt x="12910" y="2610"/>
                    <a:pt x="12886" y="2625"/>
                    <a:pt x="12880" y="2637"/>
                  </a:cubicBezTo>
                  <a:cubicBezTo>
                    <a:pt x="12862" y="2669"/>
                    <a:pt x="12871" y="2748"/>
                    <a:pt x="12865" y="2784"/>
                  </a:cubicBezTo>
                  <a:cubicBezTo>
                    <a:pt x="12860" y="2815"/>
                    <a:pt x="12840" y="2874"/>
                    <a:pt x="12838" y="2905"/>
                  </a:cubicBezTo>
                  <a:cubicBezTo>
                    <a:pt x="12833" y="2967"/>
                    <a:pt x="12840" y="3095"/>
                    <a:pt x="12853" y="3157"/>
                  </a:cubicBezTo>
                  <a:cubicBezTo>
                    <a:pt x="12857" y="3176"/>
                    <a:pt x="12877" y="3211"/>
                    <a:pt x="12880" y="3230"/>
                  </a:cubicBezTo>
                  <a:cubicBezTo>
                    <a:pt x="12883" y="3249"/>
                    <a:pt x="12884" y="3286"/>
                    <a:pt x="12880" y="3304"/>
                  </a:cubicBezTo>
                  <a:cubicBezTo>
                    <a:pt x="12878" y="3315"/>
                    <a:pt x="12872" y="3342"/>
                    <a:pt x="12861" y="3343"/>
                  </a:cubicBezTo>
                  <a:cubicBezTo>
                    <a:pt x="12853" y="3344"/>
                    <a:pt x="12847" y="3322"/>
                    <a:pt x="12842" y="3316"/>
                  </a:cubicBezTo>
                  <a:cubicBezTo>
                    <a:pt x="12831" y="3303"/>
                    <a:pt x="12805" y="3283"/>
                    <a:pt x="12796" y="3269"/>
                  </a:cubicBezTo>
                  <a:cubicBezTo>
                    <a:pt x="12776" y="3240"/>
                    <a:pt x="12766" y="3160"/>
                    <a:pt x="12739" y="3137"/>
                  </a:cubicBezTo>
                  <a:cubicBezTo>
                    <a:pt x="12731" y="3131"/>
                    <a:pt x="12710" y="3127"/>
                    <a:pt x="12700" y="3130"/>
                  </a:cubicBezTo>
                  <a:cubicBezTo>
                    <a:pt x="12688" y="3132"/>
                    <a:pt x="12667" y="3151"/>
                    <a:pt x="12658" y="3161"/>
                  </a:cubicBezTo>
                  <a:cubicBezTo>
                    <a:pt x="12627" y="3196"/>
                    <a:pt x="12587" y="3283"/>
                    <a:pt x="12563" y="3324"/>
                  </a:cubicBezTo>
                  <a:cubicBezTo>
                    <a:pt x="12547" y="3352"/>
                    <a:pt x="12513" y="3407"/>
                    <a:pt x="12498" y="3436"/>
                  </a:cubicBezTo>
                  <a:cubicBezTo>
                    <a:pt x="12486" y="3459"/>
                    <a:pt x="12468" y="3508"/>
                    <a:pt x="12452" y="3529"/>
                  </a:cubicBezTo>
                  <a:cubicBezTo>
                    <a:pt x="12433" y="3556"/>
                    <a:pt x="12373" y="3590"/>
                    <a:pt x="12357" y="3619"/>
                  </a:cubicBezTo>
                  <a:cubicBezTo>
                    <a:pt x="12341" y="3647"/>
                    <a:pt x="12347" y="3719"/>
                    <a:pt x="12330" y="3747"/>
                  </a:cubicBezTo>
                  <a:cubicBezTo>
                    <a:pt x="12306" y="3787"/>
                    <a:pt x="12222" y="3835"/>
                    <a:pt x="12189" y="3867"/>
                  </a:cubicBezTo>
                  <a:cubicBezTo>
                    <a:pt x="12157" y="3896"/>
                    <a:pt x="12089" y="3952"/>
                    <a:pt x="12070" y="3991"/>
                  </a:cubicBezTo>
                  <a:cubicBezTo>
                    <a:pt x="12056" y="4019"/>
                    <a:pt x="12042" y="4085"/>
                    <a:pt x="12051" y="4115"/>
                  </a:cubicBezTo>
                  <a:cubicBezTo>
                    <a:pt x="12056" y="4130"/>
                    <a:pt x="12083" y="4150"/>
                    <a:pt x="12093" y="4162"/>
                  </a:cubicBezTo>
                  <a:cubicBezTo>
                    <a:pt x="12115" y="4186"/>
                    <a:pt x="12153" y="4242"/>
                    <a:pt x="12181" y="4259"/>
                  </a:cubicBezTo>
                  <a:cubicBezTo>
                    <a:pt x="12196" y="4268"/>
                    <a:pt x="12234" y="4266"/>
                    <a:pt x="12250" y="4274"/>
                  </a:cubicBezTo>
                  <a:cubicBezTo>
                    <a:pt x="12288" y="4295"/>
                    <a:pt x="12337" y="4373"/>
                    <a:pt x="12372" y="4398"/>
                  </a:cubicBezTo>
                  <a:cubicBezTo>
                    <a:pt x="12386" y="4409"/>
                    <a:pt x="12417" y="4424"/>
                    <a:pt x="12433" y="4429"/>
                  </a:cubicBezTo>
                  <a:cubicBezTo>
                    <a:pt x="12461" y="4439"/>
                    <a:pt x="12519" y="4450"/>
                    <a:pt x="12548" y="4449"/>
                  </a:cubicBezTo>
                  <a:cubicBezTo>
                    <a:pt x="12563" y="4448"/>
                    <a:pt x="12597" y="4445"/>
                    <a:pt x="12609" y="4433"/>
                  </a:cubicBezTo>
                  <a:cubicBezTo>
                    <a:pt x="12619" y="4424"/>
                    <a:pt x="12616" y="4391"/>
                    <a:pt x="12624" y="4379"/>
                  </a:cubicBezTo>
                  <a:cubicBezTo>
                    <a:pt x="12627" y="4375"/>
                    <a:pt x="12635" y="4366"/>
                    <a:pt x="12639" y="4367"/>
                  </a:cubicBezTo>
                  <a:cubicBezTo>
                    <a:pt x="12652" y="4371"/>
                    <a:pt x="12658" y="4404"/>
                    <a:pt x="12658" y="4418"/>
                  </a:cubicBezTo>
                  <a:cubicBezTo>
                    <a:pt x="12658" y="4440"/>
                    <a:pt x="12641" y="4482"/>
                    <a:pt x="12628" y="4499"/>
                  </a:cubicBezTo>
                  <a:cubicBezTo>
                    <a:pt x="12617" y="4514"/>
                    <a:pt x="12587" y="4536"/>
                    <a:pt x="12571" y="4542"/>
                  </a:cubicBezTo>
                  <a:cubicBezTo>
                    <a:pt x="12538" y="4554"/>
                    <a:pt x="12462" y="4531"/>
                    <a:pt x="12433" y="4550"/>
                  </a:cubicBezTo>
                  <a:cubicBezTo>
                    <a:pt x="12421" y="4558"/>
                    <a:pt x="12407" y="4586"/>
                    <a:pt x="12406" y="4600"/>
                  </a:cubicBezTo>
                  <a:cubicBezTo>
                    <a:pt x="12406" y="4618"/>
                    <a:pt x="12436" y="4645"/>
                    <a:pt x="12437" y="4662"/>
                  </a:cubicBezTo>
                  <a:cubicBezTo>
                    <a:pt x="12438" y="4684"/>
                    <a:pt x="12409" y="4722"/>
                    <a:pt x="12410" y="4744"/>
                  </a:cubicBezTo>
                  <a:cubicBezTo>
                    <a:pt x="12411" y="4758"/>
                    <a:pt x="12423" y="4785"/>
                    <a:pt x="12433" y="4794"/>
                  </a:cubicBezTo>
                  <a:cubicBezTo>
                    <a:pt x="12440" y="4800"/>
                    <a:pt x="12454" y="4806"/>
                    <a:pt x="12468" y="4809"/>
                  </a:cubicBezTo>
                  <a:cubicBezTo>
                    <a:pt x="12470" y="4826"/>
                    <a:pt x="12473" y="4845"/>
                    <a:pt x="12468" y="4855"/>
                  </a:cubicBezTo>
                  <a:cubicBezTo>
                    <a:pt x="12462" y="4866"/>
                    <a:pt x="12440" y="4880"/>
                    <a:pt x="12428" y="4885"/>
                  </a:cubicBezTo>
                  <a:cubicBezTo>
                    <a:pt x="12411" y="4892"/>
                    <a:pt x="12367" y="4883"/>
                    <a:pt x="12353" y="4896"/>
                  </a:cubicBezTo>
                  <a:cubicBezTo>
                    <a:pt x="12342" y="4907"/>
                    <a:pt x="12343" y="4940"/>
                    <a:pt x="12346" y="4955"/>
                  </a:cubicBezTo>
                  <a:cubicBezTo>
                    <a:pt x="12347" y="4967"/>
                    <a:pt x="12363" y="4988"/>
                    <a:pt x="12365" y="5000"/>
                  </a:cubicBezTo>
                  <a:cubicBezTo>
                    <a:pt x="12371" y="5025"/>
                    <a:pt x="12374" y="5078"/>
                    <a:pt x="12369" y="5104"/>
                  </a:cubicBezTo>
                  <a:cubicBezTo>
                    <a:pt x="12367" y="5116"/>
                    <a:pt x="12361" y="5144"/>
                    <a:pt x="12349" y="5152"/>
                  </a:cubicBezTo>
                  <a:cubicBezTo>
                    <a:pt x="12341" y="5157"/>
                    <a:pt x="12316" y="5156"/>
                    <a:pt x="12306" y="5152"/>
                  </a:cubicBezTo>
                  <a:cubicBezTo>
                    <a:pt x="12287" y="5143"/>
                    <a:pt x="12268" y="5104"/>
                    <a:pt x="12251" y="5092"/>
                  </a:cubicBezTo>
                  <a:cubicBezTo>
                    <a:pt x="12235" y="5081"/>
                    <a:pt x="12200" y="5058"/>
                    <a:pt x="12180" y="5059"/>
                  </a:cubicBezTo>
                  <a:cubicBezTo>
                    <a:pt x="12169" y="5059"/>
                    <a:pt x="12148" y="5073"/>
                    <a:pt x="12141" y="5081"/>
                  </a:cubicBezTo>
                  <a:cubicBezTo>
                    <a:pt x="12132" y="5092"/>
                    <a:pt x="12138" y="5128"/>
                    <a:pt x="12125" y="5133"/>
                  </a:cubicBezTo>
                  <a:cubicBezTo>
                    <a:pt x="12106" y="5140"/>
                    <a:pt x="12071" y="5107"/>
                    <a:pt x="12054" y="5096"/>
                  </a:cubicBezTo>
                  <a:cubicBezTo>
                    <a:pt x="12035" y="5084"/>
                    <a:pt x="12005" y="5050"/>
                    <a:pt x="11983" y="5044"/>
                  </a:cubicBezTo>
                  <a:cubicBezTo>
                    <a:pt x="11957" y="5037"/>
                    <a:pt x="11894" y="5037"/>
                    <a:pt x="11877" y="5055"/>
                  </a:cubicBezTo>
                  <a:cubicBezTo>
                    <a:pt x="11857" y="5076"/>
                    <a:pt x="11883" y="5139"/>
                    <a:pt x="11877" y="5166"/>
                  </a:cubicBezTo>
                  <a:cubicBezTo>
                    <a:pt x="11873" y="5182"/>
                    <a:pt x="11848" y="5210"/>
                    <a:pt x="11849" y="5226"/>
                  </a:cubicBezTo>
                  <a:cubicBezTo>
                    <a:pt x="11850" y="5238"/>
                    <a:pt x="11865" y="5262"/>
                    <a:pt x="11877" y="5266"/>
                  </a:cubicBezTo>
                  <a:cubicBezTo>
                    <a:pt x="11896" y="5274"/>
                    <a:pt x="11939" y="5244"/>
                    <a:pt x="11959" y="5248"/>
                  </a:cubicBezTo>
                  <a:cubicBezTo>
                    <a:pt x="11970" y="5250"/>
                    <a:pt x="11988" y="5266"/>
                    <a:pt x="11995" y="5274"/>
                  </a:cubicBezTo>
                  <a:cubicBezTo>
                    <a:pt x="12011" y="5292"/>
                    <a:pt x="12023" y="5343"/>
                    <a:pt x="12042" y="5359"/>
                  </a:cubicBezTo>
                  <a:cubicBezTo>
                    <a:pt x="12058" y="5373"/>
                    <a:pt x="12104" y="5380"/>
                    <a:pt x="12121" y="5392"/>
                  </a:cubicBezTo>
                  <a:cubicBezTo>
                    <a:pt x="12139" y="5405"/>
                    <a:pt x="12173" y="5436"/>
                    <a:pt x="12180" y="5455"/>
                  </a:cubicBezTo>
                  <a:cubicBezTo>
                    <a:pt x="12189" y="5478"/>
                    <a:pt x="12188" y="5530"/>
                    <a:pt x="12176" y="5552"/>
                  </a:cubicBezTo>
                  <a:cubicBezTo>
                    <a:pt x="12168" y="5568"/>
                    <a:pt x="12128" y="5582"/>
                    <a:pt x="12117" y="5596"/>
                  </a:cubicBezTo>
                  <a:cubicBezTo>
                    <a:pt x="12107" y="5608"/>
                    <a:pt x="12093" y="5637"/>
                    <a:pt x="12093" y="5652"/>
                  </a:cubicBezTo>
                  <a:cubicBezTo>
                    <a:pt x="12093" y="5669"/>
                    <a:pt x="12116" y="5698"/>
                    <a:pt x="12121" y="5715"/>
                  </a:cubicBezTo>
                  <a:cubicBezTo>
                    <a:pt x="12135" y="5760"/>
                    <a:pt x="12135" y="5859"/>
                    <a:pt x="12160" y="5900"/>
                  </a:cubicBezTo>
                  <a:cubicBezTo>
                    <a:pt x="12180" y="5932"/>
                    <a:pt x="12255" y="5967"/>
                    <a:pt x="12279" y="5996"/>
                  </a:cubicBezTo>
                  <a:cubicBezTo>
                    <a:pt x="12291" y="6013"/>
                    <a:pt x="12316" y="6050"/>
                    <a:pt x="12314" y="6070"/>
                  </a:cubicBezTo>
                  <a:cubicBezTo>
                    <a:pt x="12312" y="6089"/>
                    <a:pt x="12263" y="6112"/>
                    <a:pt x="12267" y="6130"/>
                  </a:cubicBezTo>
                  <a:cubicBezTo>
                    <a:pt x="12273" y="6156"/>
                    <a:pt x="12337" y="6181"/>
                    <a:pt x="12365" y="6182"/>
                  </a:cubicBezTo>
                  <a:cubicBezTo>
                    <a:pt x="12382" y="6182"/>
                    <a:pt x="12411" y="6161"/>
                    <a:pt x="12424" y="6152"/>
                  </a:cubicBezTo>
                  <a:cubicBezTo>
                    <a:pt x="12480" y="6114"/>
                    <a:pt x="12573" y="6016"/>
                    <a:pt x="12625" y="5974"/>
                  </a:cubicBezTo>
                  <a:cubicBezTo>
                    <a:pt x="12641" y="5961"/>
                    <a:pt x="12673" y="5933"/>
                    <a:pt x="12692" y="5926"/>
                  </a:cubicBezTo>
                  <a:cubicBezTo>
                    <a:pt x="12702" y="5923"/>
                    <a:pt x="12723" y="5917"/>
                    <a:pt x="12732" y="5922"/>
                  </a:cubicBezTo>
                  <a:cubicBezTo>
                    <a:pt x="12747" y="5931"/>
                    <a:pt x="12747" y="5971"/>
                    <a:pt x="12755" y="5985"/>
                  </a:cubicBezTo>
                  <a:cubicBezTo>
                    <a:pt x="12775" y="6019"/>
                    <a:pt x="12823" y="6082"/>
                    <a:pt x="12854" y="6107"/>
                  </a:cubicBezTo>
                  <a:cubicBezTo>
                    <a:pt x="12860" y="6112"/>
                    <a:pt x="12877" y="6116"/>
                    <a:pt x="12882" y="6122"/>
                  </a:cubicBezTo>
                  <a:cubicBezTo>
                    <a:pt x="12893" y="6140"/>
                    <a:pt x="12876" y="6186"/>
                    <a:pt x="12886" y="6204"/>
                  </a:cubicBezTo>
                  <a:cubicBezTo>
                    <a:pt x="12895" y="6222"/>
                    <a:pt x="12939" y="6240"/>
                    <a:pt x="12952" y="6256"/>
                  </a:cubicBezTo>
                  <a:cubicBezTo>
                    <a:pt x="12982" y="6291"/>
                    <a:pt x="13025" y="6375"/>
                    <a:pt x="13035" y="6419"/>
                  </a:cubicBezTo>
                  <a:cubicBezTo>
                    <a:pt x="13037" y="6427"/>
                    <a:pt x="13039" y="6445"/>
                    <a:pt x="13035" y="6452"/>
                  </a:cubicBezTo>
                  <a:cubicBezTo>
                    <a:pt x="13028" y="6466"/>
                    <a:pt x="12991" y="6475"/>
                    <a:pt x="12984" y="6489"/>
                  </a:cubicBezTo>
                  <a:cubicBezTo>
                    <a:pt x="12978" y="6502"/>
                    <a:pt x="12980" y="6533"/>
                    <a:pt x="12988" y="6545"/>
                  </a:cubicBezTo>
                  <a:cubicBezTo>
                    <a:pt x="13000" y="6561"/>
                    <a:pt x="13043" y="6574"/>
                    <a:pt x="13063" y="6582"/>
                  </a:cubicBezTo>
                  <a:cubicBezTo>
                    <a:pt x="13077" y="6587"/>
                    <a:pt x="13105" y="6588"/>
                    <a:pt x="13130" y="6592"/>
                  </a:cubicBezTo>
                  <a:cubicBezTo>
                    <a:pt x="13129" y="6593"/>
                    <a:pt x="13128" y="6594"/>
                    <a:pt x="13127" y="6596"/>
                  </a:cubicBezTo>
                  <a:cubicBezTo>
                    <a:pt x="13119" y="6611"/>
                    <a:pt x="13128" y="6646"/>
                    <a:pt x="13127" y="6663"/>
                  </a:cubicBezTo>
                  <a:cubicBezTo>
                    <a:pt x="13124" y="6708"/>
                    <a:pt x="13129" y="6805"/>
                    <a:pt x="13104" y="6843"/>
                  </a:cubicBezTo>
                  <a:cubicBezTo>
                    <a:pt x="13083" y="6875"/>
                    <a:pt x="12998" y="6899"/>
                    <a:pt x="12969" y="6925"/>
                  </a:cubicBezTo>
                  <a:cubicBezTo>
                    <a:pt x="12956" y="6936"/>
                    <a:pt x="12934" y="6963"/>
                    <a:pt x="12926" y="6978"/>
                  </a:cubicBezTo>
                  <a:cubicBezTo>
                    <a:pt x="12914" y="7001"/>
                    <a:pt x="12916" y="7058"/>
                    <a:pt x="12899" y="7079"/>
                  </a:cubicBezTo>
                  <a:cubicBezTo>
                    <a:pt x="12883" y="7098"/>
                    <a:pt x="12832" y="7112"/>
                    <a:pt x="12810" y="7124"/>
                  </a:cubicBezTo>
                  <a:cubicBezTo>
                    <a:pt x="12791" y="7134"/>
                    <a:pt x="12755" y="7165"/>
                    <a:pt x="12733" y="7165"/>
                  </a:cubicBezTo>
                  <a:cubicBezTo>
                    <a:pt x="12708" y="7165"/>
                    <a:pt x="12671" y="7123"/>
                    <a:pt x="12648" y="7116"/>
                  </a:cubicBezTo>
                  <a:cubicBezTo>
                    <a:pt x="12623" y="7109"/>
                    <a:pt x="12568" y="7100"/>
                    <a:pt x="12547" y="7112"/>
                  </a:cubicBezTo>
                  <a:cubicBezTo>
                    <a:pt x="12537" y="7118"/>
                    <a:pt x="12526" y="7142"/>
                    <a:pt x="12528" y="7154"/>
                  </a:cubicBezTo>
                  <a:cubicBezTo>
                    <a:pt x="12530" y="7172"/>
                    <a:pt x="12576" y="7195"/>
                    <a:pt x="12574" y="7214"/>
                  </a:cubicBezTo>
                  <a:cubicBezTo>
                    <a:pt x="12572" y="7231"/>
                    <a:pt x="12538" y="7259"/>
                    <a:pt x="12520" y="7262"/>
                  </a:cubicBezTo>
                  <a:cubicBezTo>
                    <a:pt x="12503" y="7265"/>
                    <a:pt x="12475" y="7238"/>
                    <a:pt x="12458" y="7236"/>
                  </a:cubicBezTo>
                  <a:cubicBezTo>
                    <a:pt x="12436" y="7233"/>
                    <a:pt x="12390" y="7239"/>
                    <a:pt x="12369" y="7247"/>
                  </a:cubicBezTo>
                  <a:cubicBezTo>
                    <a:pt x="12354" y="7253"/>
                    <a:pt x="12325" y="7270"/>
                    <a:pt x="12319" y="7285"/>
                  </a:cubicBezTo>
                  <a:cubicBezTo>
                    <a:pt x="12310" y="7307"/>
                    <a:pt x="12344" y="7357"/>
                    <a:pt x="12334" y="7378"/>
                  </a:cubicBezTo>
                  <a:cubicBezTo>
                    <a:pt x="12323" y="7404"/>
                    <a:pt x="12266" y="7435"/>
                    <a:pt x="12238" y="7438"/>
                  </a:cubicBezTo>
                  <a:cubicBezTo>
                    <a:pt x="12213" y="7441"/>
                    <a:pt x="12169" y="7401"/>
                    <a:pt x="12145" y="7405"/>
                  </a:cubicBezTo>
                  <a:cubicBezTo>
                    <a:pt x="12126" y="7407"/>
                    <a:pt x="12096" y="7436"/>
                    <a:pt x="12083" y="7450"/>
                  </a:cubicBezTo>
                  <a:cubicBezTo>
                    <a:pt x="12045" y="7488"/>
                    <a:pt x="12006" y="7597"/>
                    <a:pt x="11959" y="7626"/>
                  </a:cubicBezTo>
                  <a:cubicBezTo>
                    <a:pt x="11935" y="7640"/>
                    <a:pt x="11873" y="7629"/>
                    <a:pt x="11847" y="7641"/>
                  </a:cubicBezTo>
                  <a:cubicBezTo>
                    <a:pt x="11810" y="7657"/>
                    <a:pt x="11748" y="7714"/>
                    <a:pt x="11723" y="7745"/>
                  </a:cubicBezTo>
                  <a:cubicBezTo>
                    <a:pt x="11710" y="7763"/>
                    <a:pt x="11696" y="7805"/>
                    <a:pt x="11685" y="7824"/>
                  </a:cubicBezTo>
                  <a:cubicBezTo>
                    <a:pt x="11660" y="7864"/>
                    <a:pt x="11596" y="7935"/>
                    <a:pt x="11573" y="7976"/>
                  </a:cubicBezTo>
                  <a:cubicBezTo>
                    <a:pt x="11562" y="7995"/>
                    <a:pt x="11560" y="8047"/>
                    <a:pt x="11540" y="8055"/>
                  </a:cubicBezTo>
                  <a:cubicBezTo>
                    <a:pt x="11533" y="8058"/>
                    <a:pt x="11518" y="8050"/>
                    <a:pt x="11513" y="8045"/>
                  </a:cubicBezTo>
                  <a:cubicBezTo>
                    <a:pt x="11493" y="8026"/>
                    <a:pt x="11484" y="7967"/>
                    <a:pt x="11469" y="7944"/>
                  </a:cubicBezTo>
                  <a:cubicBezTo>
                    <a:pt x="11446" y="7908"/>
                    <a:pt x="11369" y="7857"/>
                    <a:pt x="11354" y="7817"/>
                  </a:cubicBezTo>
                  <a:cubicBezTo>
                    <a:pt x="11349" y="7803"/>
                    <a:pt x="11365" y="7769"/>
                    <a:pt x="11354" y="7759"/>
                  </a:cubicBezTo>
                  <a:cubicBezTo>
                    <a:pt x="11337" y="7743"/>
                    <a:pt x="11283" y="7771"/>
                    <a:pt x="11261" y="7764"/>
                  </a:cubicBezTo>
                  <a:cubicBezTo>
                    <a:pt x="11231" y="7754"/>
                    <a:pt x="11195" y="7683"/>
                    <a:pt x="11163" y="7685"/>
                  </a:cubicBezTo>
                  <a:cubicBezTo>
                    <a:pt x="11128" y="7686"/>
                    <a:pt x="11077" y="7749"/>
                    <a:pt x="11064" y="7780"/>
                  </a:cubicBezTo>
                  <a:cubicBezTo>
                    <a:pt x="11060" y="7790"/>
                    <a:pt x="11060" y="7812"/>
                    <a:pt x="11064" y="7822"/>
                  </a:cubicBezTo>
                  <a:cubicBezTo>
                    <a:pt x="11072" y="7844"/>
                    <a:pt x="11116" y="7870"/>
                    <a:pt x="11124" y="7891"/>
                  </a:cubicBezTo>
                  <a:cubicBezTo>
                    <a:pt x="11145" y="7944"/>
                    <a:pt x="11123" y="8062"/>
                    <a:pt x="11130" y="8119"/>
                  </a:cubicBezTo>
                  <a:cubicBezTo>
                    <a:pt x="11132" y="8139"/>
                    <a:pt x="11138" y="8180"/>
                    <a:pt x="11146" y="8198"/>
                  </a:cubicBezTo>
                  <a:cubicBezTo>
                    <a:pt x="11158" y="8225"/>
                    <a:pt x="11210" y="8265"/>
                    <a:pt x="11217" y="8294"/>
                  </a:cubicBezTo>
                  <a:cubicBezTo>
                    <a:pt x="11222" y="8313"/>
                    <a:pt x="11215" y="8355"/>
                    <a:pt x="11206" y="8373"/>
                  </a:cubicBezTo>
                  <a:cubicBezTo>
                    <a:pt x="11200" y="8387"/>
                    <a:pt x="11181" y="8403"/>
                    <a:pt x="11163" y="8420"/>
                  </a:cubicBezTo>
                  <a:cubicBezTo>
                    <a:pt x="11154" y="8413"/>
                    <a:pt x="11136" y="8410"/>
                    <a:pt x="11128" y="8408"/>
                  </a:cubicBezTo>
                  <a:cubicBezTo>
                    <a:pt x="11109" y="8403"/>
                    <a:pt x="11067" y="8402"/>
                    <a:pt x="11048" y="8408"/>
                  </a:cubicBezTo>
                  <a:cubicBezTo>
                    <a:pt x="11033" y="8412"/>
                    <a:pt x="11012" y="8438"/>
                    <a:pt x="10998" y="8442"/>
                  </a:cubicBezTo>
                  <a:cubicBezTo>
                    <a:pt x="10933" y="8461"/>
                    <a:pt x="10789" y="8461"/>
                    <a:pt x="10728" y="8434"/>
                  </a:cubicBezTo>
                  <a:cubicBezTo>
                    <a:pt x="10715" y="8429"/>
                    <a:pt x="10695" y="8407"/>
                    <a:pt x="10689" y="8395"/>
                  </a:cubicBezTo>
                  <a:cubicBezTo>
                    <a:pt x="10679" y="8375"/>
                    <a:pt x="10688" y="8329"/>
                    <a:pt x="10678" y="8310"/>
                  </a:cubicBezTo>
                  <a:cubicBezTo>
                    <a:pt x="10672" y="8299"/>
                    <a:pt x="10651" y="8286"/>
                    <a:pt x="10642" y="8278"/>
                  </a:cubicBezTo>
                  <a:cubicBezTo>
                    <a:pt x="10628" y="8265"/>
                    <a:pt x="10599" y="8239"/>
                    <a:pt x="10586" y="8225"/>
                  </a:cubicBezTo>
                  <a:cubicBezTo>
                    <a:pt x="10574" y="8210"/>
                    <a:pt x="10543" y="8182"/>
                    <a:pt x="10542" y="8164"/>
                  </a:cubicBezTo>
                  <a:cubicBezTo>
                    <a:pt x="10540" y="8147"/>
                    <a:pt x="10569" y="8121"/>
                    <a:pt x="10572" y="8105"/>
                  </a:cubicBezTo>
                  <a:cubicBezTo>
                    <a:pt x="10576" y="8081"/>
                    <a:pt x="10571" y="8031"/>
                    <a:pt x="10558" y="8010"/>
                  </a:cubicBezTo>
                  <a:cubicBezTo>
                    <a:pt x="10538" y="7975"/>
                    <a:pt x="10453" y="7943"/>
                    <a:pt x="10428" y="7911"/>
                  </a:cubicBezTo>
                  <a:cubicBezTo>
                    <a:pt x="10407" y="7886"/>
                    <a:pt x="10390" y="7822"/>
                    <a:pt x="10372" y="7795"/>
                  </a:cubicBezTo>
                  <a:cubicBezTo>
                    <a:pt x="10360" y="7776"/>
                    <a:pt x="10329" y="7745"/>
                    <a:pt x="10314" y="7728"/>
                  </a:cubicBezTo>
                  <a:cubicBezTo>
                    <a:pt x="10298" y="7711"/>
                    <a:pt x="10272" y="7670"/>
                    <a:pt x="10250" y="7662"/>
                  </a:cubicBezTo>
                  <a:cubicBezTo>
                    <a:pt x="10233" y="7656"/>
                    <a:pt x="10195" y="7664"/>
                    <a:pt x="10178" y="7670"/>
                  </a:cubicBezTo>
                  <a:cubicBezTo>
                    <a:pt x="10167" y="7674"/>
                    <a:pt x="10147" y="7687"/>
                    <a:pt x="10139" y="7694"/>
                  </a:cubicBezTo>
                  <a:cubicBezTo>
                    <a:pt x="10121" y="7708"/>
                    <a:pt x="10096" y="7751"/>
                    <a:pt x="10075" y="7760"/>
                  </a:cubicBezTo>
                  <a:cubicBezTo>
                    <a:pt x="10051" y="7770"/>
                    <a:pt x="9996" y="7755"/>
                    <a:pt x="9972" y="7763"/>
                  </a:cubicBezTo>
                  <a:cubicBezTo>
                    <a:pt x="9933" y="7776"/>
                    <a:pt x="9863" y="7823"/>
                    <a:pt x="9841" y="7856"/>
                  </a:cubicBezTo>
                  <a:cubicBezTo>
                    <a:pt x="9834" y="7866"/>
                    <a:pt x="9829" y="7893"/>
                    <a:pt x="9830" y="7906"/>
                  </a:cubicBezTo>
                  <a:cubicBezTo>
                    <a:pt x="9833" y="7930"/>
                    <a:pt x="9866" y="7970"/>
                    <a:pt x="9872" y="7994"/>
                  </a:cubicBezTo>
                  <a:cubicBezTo>
                    <a:pt x="9879" y="8025"/>
                    <a:pt x="9885" y="8094"/>
                    <a:pt x="9872" y="8124"/>
                  </a:cubicBezTo>
                  <a:cubicBezTo>
                    <a:pt x="9865" y="8138"/>
                    <a:pt x="9840" y="8161"/>
                    <a:pt x="9825" y="8166"/>
                  </a:cubicBezTo>
                  <a:cubicBezTo>
                    <a:pt x="9794" y="8177"/>
                    <a:pt x="9726" y="8170"/>
                    <a:pt x="9694" y="8164"/>
                  </a:cubicBezTo>
                  <a:cubicBezTo>
                    <a:pt x="9677" y="8160"/>
                    <a:pt x="9647" y="8135"/>
                    <a:pt x="9630" y="8137"/>
                  </a:cubicBezTo>
                  <a:cubicBezTo>
                    <a:pt x="9608" y="8140"/>
                    <a:pt x="9575" y="8174"/>
                    <a:pt x="9560" y="8190"/>
                  </a:cubicBezTo>
                  <a:cubicBezTo>
                    <a:pt x="9552" y="8199"/>
                    <a:pt x="9542" y="8224"/>
                    <a:pt x="9533" y="8233"/>
                  </a:cubicBezTo>
                  <a:cubicBezTo>
                    <a:pt x="9516" y="8248"/>
                    <a:pt x="9478" y="8276"/>
                    <a:pt x="9455" y="8278"/>
                  </a:cubicBezTo>
                  <a:cubicBezTo>
                    <a:pt x="9433" y="8279"/>
                    <a:pt x="9396" y="8246"/>
                    <a:pt x="9374" y="8246"/>
                  </a:cubicBezTo>
                  <a:cubicBezTo>
                    <a:pt x="9360" y="8245"/>
                    <a:pt x="9331" y="8257"/>
                    <a:pt x="9319" y="8264"/>
                  </a:cubicBezTo>
                  <a:cubicBezTo>
                    <a:pt x="9263" y="8296"/>
                    <a:pt x="9168" y="8382"/>
                    <a:pt x="9127" y="8429"/>
                  </a:cubicBezTo>
                  <a:cubicBezTo>
                    <a:pt x="9112" y="8446"/>
                    <a:pt x="9097" y="8489"/>
                    <a:pt x="9080" y="8503"/>
                  </a:cubicBezTo>
                  <a:cubicBezTo>
                    <a:pt x="9068" y="8513"/>
                    <a:pt x="9037" y="8522"/>
                    <a:pt x="9021" y="8525"/>
                  </a:cubicBezTo>
                  <a:cubicBezTo>
                    <a:pt x="8995" y="8528"/>
                    <a:pt x="8939" y="8530"/>
                    <a:pt x="8916" y="8519"/>
                  </a:cubicBezTo>
                  <a:cubicBezTo>
                    <a:pt x="8903" y="8513"/>
                    <a:pt x="8884" y="8492"/>
                    <a:pt x="8879" y="8479"/>
                  </a:cubicBezTo>
                  <a:cubicBezTo>
                    <a:pt x="8859" y="8428"/>
                    <a:pt x="8893" y="8312"/>
                    <a:pt x="8877" y="8259"/>
                  </a:cubicBezTo>
                  <a:cubicBezTo>
                    <a:pt x="8872" y="8243"/>
                    <a:pt x="8851" y="8216"/>
                    <a:pt x="8841" y="8203"/>
                  </a:cubicBezTo>
                  <a:cubicBezTo>
                    <a:pt x="8833" y="8193"/>
                    <a:pt x="8817" y="8171"/>
                    <a:pt x="8804" y="8166"/>
                  </a:cubicBezTo>
                  <a:cubicBezTo>
                    <a:pt x="8772" y="8153"/>
                    <a:pt x="8692" y="8153"/>
                    <a:pt x="8663" y="8172"/>
                  </a:cubicBezTo>
                  <a:cubicBezTo>
                    <a:pt x="8650" y="8179"/>
                    <a:pt x="8643" y="8209"/>
                    <a:pt x="8638" y="8222"/>
                  </a:cubicBezTo>
                  <a:cubicBezTo>
                    <a:pt x="8631" y="8238"/>
                    <a:pt x="8621" y="8271"/>
                    <a:pt x="8613" y="8286"/>
                  </a:cubicBezTo>
                  <a:cubicBezTo>
                    <a:pt x="8596" y="8315"/>
                    <a:pt x="8543" y="8363"/>
                    <a:pt x="8532" y="8395"/>
                  </a:cubicBezTo>
                  <a:cubicBezTo>
                    <a:pt x="8522" y="8424"/>
                    <a:pt x="8537" y="8489"/>
                    <a:pt x="8529" y="8519"/>
                  </a:cubicBezTo>
                  <a:cubicBezTo>
                    <a:pt x="8526" y="8531"/>
                    <a:pt x="8514" y="8552"/>
                    <a:pt x="8507" y="8562"/>
                  </a:cubicBezTo>
                  <a:cubicBezTo>
                    <a:pt x="8490" y="8585"/>
                    <a:pt x="8437" y="8616"/>
                    <a:pt x="8424" y="8641"/>
                  </a:cubicBezTo>
                  <a:cubicBezTo>
                    <a:pt x="8411" y="8665"/>
                    <a:pt x="8399" y="8722"/>
                    <a:pt x="8407" y="8748"/>
                  </a:cubicBezTo>
                  <a:cubicBezTo>
                    <a:pt x="8412" y="8762"/>
                    <a:pt x="8445" y="8778"/>
                    <a:pt x="8451" y="8793"/>
                  </a:cubicBezTo>
                  <a:cubicBezTo>
                    <a:pt x="8456" y="8802"/>
                    <a:pt x="8458" y="8823"/>
                    <a:pt x="8454" y="8832"/>
                  </a:cubicBezTo>
                  <a:cubicBezTo>
                    <a:pt x="8447" y="8853"/>
                    <a:pt x="8394" y="8875"/>
                    <a:pt x="8393" y="8896"/>
                  </a:cubicBezTo>
                  <a:cubicBezTo>
                    <a:pt x="8393" y="8907"/>
                    <a:pt x="8413" y="8923"/>
                    <a:pt x="8421" y="8931"/>
                  </a:cubicBezTo>
                  <a:cubicBezTo>
                    <a:pt x="8431" y="8941"/>
                    <a:pt x="8458" y="8957"/>
                    <a:pt x="8468" y="8968"/>
                  </a:cubicBezTo>
                  <a:cubicBezTo>
                    <a:pt x="8489" y="8990"/>
                    <a:pt x="8519" y="9044"/>
                    <a:pt x="8538" y="9069"/>
                  </a:cubicBezTo>
                  <a:cubicBezTo>
                    <a:pt x="8548" y="9083"/>
                    <a:pt x="8568" y="9107"/>
                    <a:pt x="8583" y="9126"/>
                  </a:cubicBezTo>
                  <a:cubicBezTo>
                    <a:pt x="8578" y="9157"/>
                    <a:pt x="8570" y="9191"/>
                    <a:pt x="8559" y="9205"/>
                  </a:cubicBezTo>
                  <a:cubicBezTo>
                    <a:pt x="8543" y="9227"/>
                    <a:pt x="8485" y="9241"/>
                    <a:pt x="8463" y="9258"/>
                  </a:cubicBezTo>
                  <a:cubicBezTo>
                    <a:pt x="8437" y="9279"/>
                    <a:pt x="8400" y="9340"/>
                    <a:pt x="8371" y="9357"/>
                  </a:cubicBezTo>
                  <a:cubicBezTo>
                    <a:pt x="8348" y="9370"/>
                    <a:pt x="8295" y="9381"/>
                    <a:pt x="8268" y="9380"/>
                  </a:cubicBezTo>
                  <a:cubicBezTo>
                    <a:pt x="8238" y="9379"/>
                    <a:pt x="8180" y="9351"/>
                    <a:pt x="8149" y="9347"/>
                  </a:cubicBezTo>
                  <a:cubicBezTo>
                    <a:pt x="8114" y="9342"/>
                    <a:pt x="8042" y="9339"/>
                    <a:pt x="8007" y="9347"/>
                  </a:cubicBezTo>
                  <a:cubicBezTo>
                    <a:pt x="7974" y="9355"/>
                    <a:pt x="7914" y="9391"/>
                    <a:pt x="7885" y="9410"/>
                  </a:cubicBezTo>
                  <a:cubicBezTo>
                    <a:pt x="7865" y="9423"/>
                    <a:pt x="7829" y="9455"/>
                    <a:pt x="7813" y="9473"/>
                  </a:cubicBezTo>
                  <a:cubicBezTo>
                    <a:pt x="7791" y="9495"/>
                    <a:pt x="7754" y="9543"/>
                    <a:pt x="7737" y="9568"/>
                  </a:cubicBezTo>
                  <a:cubicBezTo>
                    <a:pt x="7716" y="9598"/>
                    <a:pt x="7682" y="9664"/>
                    <a:pt x="7661" y="9694"/>
                  </a:cubicBezTo>
                  <a:cubicBezTo>
                    <a:pt x="7645" y="9715"/>
                    <a:pt x="7613" y="9759"/>
                    <a:pt x="7591" y="9773"/>
                  </a:cubicBezTo>
                  <a:cubicBezTo>
                    <a:pt x="7572" y="9786"/>
                    <a:pt x="7525" y="9797"/>
                    <a:pt x="7502" y="9803"/>
                  </a:cubicBezTo>
                  <a:cubicBezTo>
                    <a:pt x="7472" y="9811"/>
                    <a:pt x="7411" y="9823"/>
                    <a:pt x="7380" y="9826"/>
                  </a:cubicBezTo>
                  <a:cubicBezTo>
                    <a:pt x="7359" y="9828"/>
                    <a:pt x="7314" y="9813"/>
                    <a:pt x="7297" y="9826"/>
                  </a:cubicBezTo>
                  <a:cubicBezTo>
                    <a:pt x="7273" y="9845"/>
                    <a:pt x="7275" y="9915"/>
                    <a:pt x="7267" y="9945"/>
                  </a:cubicBezTo>
                  <a:cubicBezTo>
                    <a:pt x="7263" y="9963"/>
                    <a:pt x="7259" y="10003"/>
                    <a:pt x="7248" y="10018"/>
                  </a:cubicBezTo>
                  <a:cubicBezTo>
                    <a:pt x="7233" y="10037"/>
                    <a:pt x="7186" y="10063"/>
                    <a:pt x="7162" y="10066"/>
                  </a:cubicBezTo>
                  <a:cubicBezTo>
                    <a:pt x="7154" y="10067"/>
                    <a:pt x="7142" y="10065"/>
                    <a:pt x="7130" y="10062"/>
                  </a:cubicBezTo>
                  <a:cubicBezTo>
                    <a:pt x="7120" y="10059"/>
                    <a:pt x="7110" y="10055"/>
                    <a:pt x="7106" y="10051"/>
                  </a:cubicBezTo>
                  <a:cubicBezTo>
                    <a:pt x="7095" y="10040"/>
                    <a:pt x="7104" y="10001"/>
                    <a:pt x="7092" y="9991"/>
                  </a:cubicBezTo>
                  <a:cubicBezTo>
                    <a:pt x="7078" y="9979"/>
                    <a:pt x="7032" y="9980"/>
                    <a:pt x="7016" y="9991"/>
                  </a:cubicBezTo>
                  <a:cubicBezTo>
                    <a:pt x="7000" y="10002"/>
                    <a:pt x="6995" y="10047"/>
                    <a:pt x="6987" y="10066"/>
                  </a:cubicBezTo>
                  <a:cubicBezTo>
                    <a:pt x="6978" y="10086"/>
                    <a:pt x="6964" y="10131"/>
                    <a:pt x="6947" y="10146"/>
                  </a:cubicBezTo>
                  <a:cubicBezTo>
                    <a:pt x="6929" y="10163"/>
                    <a:pt x="6881" y="10189"/>
                    <a:pt x="6858" y="10183"/>
                  </a:cubicBezTo>
                  <a:cubicBezTo>
                    <a:pt x="6836" y="10177"/>
                    <a:pt x="6827" y="10116"/>
                    <a:pt x="6805" y="10110"/>
                  </a:cubicBezTo>
                  <a:cubicBezTo>
                    <a:pt x="6782" y="10104"/>
                    <a:pt x="6741" y="10151"/>
                    <a:pt x="6717" y="10150"/>
                  </a:cubicBezTo>
                  <a:cubicBezTo>
                    <a:pt x="6700" y="10149"/>
                    <a:pt x="6676" y="10119"/>
                    <a:pt x="6660" y="10117"/>
                  </a:cubicBezTo>
                  <a:cubicBezTo>
                    <a:pt x="6631" y="10113"/>
                    <a:pt x="6570" y="10129"/>
                    <a:pt x="6547" y="10146"/>
                  </a:cubicBezTo>
                  <a:cubicBezTo>
                    <a:pt x="6502" y="10181"/>
                    <a:pt x="6471" y="10298"/>
                    <a:pt x="6435" y="10341"/>
                  </a:cubicBezTo>
                  <a:cubicBezTo>
                    <a:pt x="6416" y="10364"/>
                    <a:pt x="6360" y="10393"/>
                    <a:pt x="6343" y="10417"/>
                  </a:cubicBezTo>
                  <a:cubicBezTo>
                    <a:pt x="6328" y="10438"/>
                    <a:pt x="6323" y="10492"/>
                    <a:pt x="6310" y="10513"/>
                  </a:cubicBezTo>
                  <a:cubicBezTo>
                    <a:pt x="6293" y="10539"/>
                    <a:pt x="6240" y="10575"/>
                    <a:pt x="6220" y="10599"/>
                  </a:cubicBezTo>
                  <a:cubicBezTo>
                    <a:pt x="6191" y="10634"/>
                    <a:pt x="6151" y="10717"/>
                    <a:pt x="6121" y="10751"/>
                  </a:cubicBezTo>
                  <a:cubicBezTo>
                    <a:pt x="6095" y="10780"/>
                    <a:pt x="6023" y="10820"/>
                    <a:pt x="6002" y="10853"/>
                  </a:cubicBezTo>
                  <a:cubicBezTo>
                    <a:pt x="5990" y="10872"/>
                    <a:pt x="5976" y="10917"/>
                    <a:pt x="5979" y="10939"/>
                  </a:cubicBezTo>
                  <a:cubicBezTo>
                    <a:pt x="5982" y="10959"/>
                    <a:pt x="6010" y="10990"/>
                    <a:pt x="6022" y="11005"/>
                  </a:cubicBezTo>
                  <a:cubicBezTo>
                    <a:pt x="6033" y="11019"/>
                    <a:pt x="6067" y="11038"/>
                    <a:pt x="6068" y="11055"/>
                  </a:cubicBezTo>
                  <a:cubicBezTo>
                    <a:pt x="6070" y="11073"/>
                    <a:pt x="6043" y="11103"/>
                    <a:pt x="6029" y="11114"/>
                  </a:cubicBezTo>
                  <a:cubicBezTo>
                    <a:pt x="6016" y="11124"/>
                    <a:pt x="5982" y="11132"/>
                    <a:pt x="5966" y="11134"/>
                  </a:cubicBezTo>
                  <a:cubicBezTo>
                    <a:pt x="5954" y="11136"/>
                    <a:pt x="5925" y="11125"/>
                    <a:pt x="5916" y="11134"/>
                  </a:cubicBezTo>
                  <a:cubicBezTo>
                    <a:pt x="5899" y="11152"/>
                    <a:pt x="5924" y="11210"/>
                    <a:pt x="5916" y="11233"/>
                  </a:cubicBezTo>
                  <a:cubicBezTo>
                    <a:pt x="5909" y="11256"/>
                    <a:pt x="5880" y="11296"/>
                    <a:pt x="5860" y="11309"/>
                  </a:cubicBezTo>
                  <a:cubicBezTo>
                    <a:pt x="5830" y="11329"/>
                    <a:pt x="5754" y="11338"/>
                    <a:pt x="5718" y="11342"/>
                  </a:cubicBezTo>
                  <a:cubicBezTo>
                    <a:pt x="5682" y="11346"/>
                    <a:pt x="5608" y="11350"/>
                    <a:pt x="5573" y="11342"/>
                  </a:cubicBezTo>
                  <a:cubicBezTo>
                    <a:pt x="5549" y="11337"/>
                    <a:pt x="5505" y="11312"/>
                    <a:pt x="5484" y="11299"/>
                  </a:cubicBezTo>
                  <a:cubicBezTo>
                    <a:pt x="5470" y="11291"/>
                    <a:pt x="5444" y="11271"/>
                    <a:pt x="5431" y="11260"/>
                  </a:cubicBezTo>
                  <a:cubicBezTo>
                    <a:pt x="5415" y="11248"/>
                    <a:pt x="5389" y="11218"/>
                    <a:pt x="5371" y="11208"/>
                  </a:cubicBezTo>
                  <a:cubicBezTo>
                    <a:pt x="5369" y="11207"/>
                    <a:pt x="5366" y="11206"/>
                    <a:pt x="5363" y="11205"/>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4" name="Freeform 37"/>
            <p:cNvSpPr/>
            <p:nvPr/>
          </p:nvSpPr>
          <p:spPr bwMode="auto">
            <a:xfrm>
              <a:off x="5529628" y="4127294"/>
              <a:ext cx="659734" cy="673809"/>
            </a:xfrm>
            <a:custGeom>
              <a:avLst/>
              <a:gdLst>
                <a:gd name="T0" fmla="*/ 2801 w 2824"/>
                <a:gd name="T1" fmla="*/ 2309 h 3398"/>
                <a:gd name="T2" fmla="*/ 2680 w 2824"/>
                <a:gd name="T3" fmla="*/ 2498 h 3398"/>
                <a:gd name="T4" fmla="*/ 2716 w 2824"/>
                <a:gd name="T5" fmla="*/ 2635 h 3398"/>
                <a:gd name="T6" fmla="*/ 2483 w 2824"/>
                <a:gd name="T7" fmla="*/ 2690 h 3398"/>
                <a:gd name="T8" fmla="*/ 2503 w 2824"/>
                <a:gd name="T9" fmla="*/ 2819 h 3398"/>
                <a:gd name="T10" fmla="*/ 2449 w 2824"/>
                <a:gd name="T11" fmla="*/ 3109 h 3398"/>
                <a:gd name="T12" fmla="*/ 2232 w 2824"/>
                <a:gd name="T13" fmla="*/ 3304 h 3398"/>
                <a:gd name="T14" fmla="*/ 2115 w 2824"/>
                <a:gd name="T15" fmla="*/ 3293 h 3398"/>
                <a:gd name="T16" fmla="*/ 1789 w 2824"/>
                <a:gd name="T17" fmla="*/ 3244 h 3398"/>
                <a:gd name="T18" fmla="*/ 1592 w 2824"/>
                <a:gd name="T19" fmla="*/ 3109 h 3398"/>
                <a:gd name="T20" fmla="*/ 1499 w 2824"/>
                <a:gd name="T21" fmla="*/ 3106 h 3398"/>
                <a:gd name="T22" fmla="*/ 1387 w 2824"/>
                <a:gd name="T23" fmla="*/ 3338 h 3398"/>
                <a:gd name="T24" fmla="*/ 1275 w 2824"/>
                <a:gd name="T25" fmla="*/ 3236 h 3398"/>
                <a:gd name="T26" fmla="*/ 1294 w 2824"/>
                <a:gd name="T27" fmla="*/ 3041 h 3398"/>
                <a:gd name="T28" fmla="*/ 1155 w 2824"/>
                <a:gd name="T29" fmla="*/ 3109 h 3398"/>
                <a:gd name="T30" fmla="*/ 969 w 2824"/>
                <a:gd name="T31" fmla="*/ 3135 h 3398"/>
                <a:gd name="T32" fmla="*/ 884 w 2824"/>
                <a:gd name="T33" fmla="*/ 2903 h 3398"/>
                <a:gd name="T34" fmla="*/ 747 w 2824"/>
                <a:gd name="T35" fmla="*/ 2698 h 3398"/>
                <a:gd name="T36" fmla="*/ 742 w 2824"/>
                <a:gd name="T37" fmla="*/ 2533 h 3398"/>
                <a:gd name="T38" fmla="*/ 756 w 2824"/>
                <a:gd name="T39" fmla="*/ 2361 h 3398"/>
                <a:gd name="T40" fmla="*/ 592 w 2824"/>
                <a:gd name="T41" fmla="*/ 2304 h 3398"/>
                <a:gd name="T42" fmla="*/ 412 w 2824"/>
                <a:gd name="T43" fmla="*/ 2202 h 3398"/>
                <a:gd name="T44" fmla="*/ 658 w 2824"/>
                <a:gd name="T45" fmla="*/ 1901 h 3398"/>
                <a:gd name="T46" fmla="*/ 612 w 2824"/>
                <a:gd name="T47" fmla="*/ 1477 h 3398"/>
                <a:gd name="T48" fmla="*/ 494 w 2824"/>
                <a:gd name="T49" fmla="*/ 1513 h 3398"/>
                <a:gd name="T50" fmla="*/ 234 w 2824"/>
                <a:gd name="T51" fmla="*/ 1402 h 3398"/>
                <a:gd name="T52" fmla="*/ 161 w 2824"/>
                <a:gd name="T53" fmla="*/ 1210 h 3398"/>
                <a:gd name="T54" fmla="*/ 21 w 2824"/>
                <a:gd name="T55" fmla="*/ 1083 h 3398"/>
                <a:gd name="T56" fmla="*/ 237 w 2824"/>
                <a:gd name="T57" fmla="*/ 951 h 3398"/>
                <a:gd name="T58" fmla="*/ 363 w 2824"/>
                <a:gd name="T59" fmla="*/ 727 h 3398"/>
                <a:gd name="T60" fmla="*/ 338 w 2824"/>
                <a:gd name="T61" fmla="*/ 428 h 3398"/>
                <a:gd name="T62" fmla="*/ 549 w 2824"/>
                <a:gd name="T63" fmla="*/ 463 h 3398"/>
                <a:gd name="T64" fmla="*/ 801 w 2824"/>
                <a:gd name="T65" fmla="*/ 517 h 3398"/>
                <a:gd name="T66" fmla="*/ 910 w 2824"/>
                <a:gd name="T67" fmla="*/ 390 h 3398"/>
                <a:gd name="T68" fmla="*/ 801 w 2824"/>
                <a:gd name="T69" fmla="*/ 188 h 3398"/>
                <a:gd name="T70" fmla="*/ 590 w 2824"/>
                <a:gd name="T71" fmla="*/ 85 h 3398"/>
                <a:gd name="T72" fmla="*/ 668 w 2824"/>
                <a:gd name="T73" fmla="*/ 11 h 3398"/>
                <a:gd name="T74" fmla="*/ 777 w 2824"/>
                <a:gd name="T75" fmla="*/ 34 h 3398"/>
                <a:gd name="T76" fmla="*/ 1048 w 2824"/>
                <a:gd name="T77" fmla="*/ 158 h 3398"/>
                <a:gd name="T78" fmla="*/ 1242 w 2824"/>
                <a:gd name="T79" fmla="*/ 322 h 3398"/>
                <a:gd name="T80" fmla="*/ 1535 w 2824"/>
                <a:gd name="T81" fmla="*/ 430 h 3398"/>
                <a:gd name="T82" fmla="*/ 1647 w 2824"/>
                <a:gd name="T83" fmla="*/ 492 h 3398"/>
                <a:gd name="T84" fmla="*/ 1775 w 2824"/>
                <a:gd name="T85" fmla="*/ 595 h 3398"/>
                <a:gd name="T86" fmla="*/ 1729 w 2824"/>
                <a:gd name="T87" fmla="*/ 846 h 3398"/>
                <a:gd name="T88" fmla="*/ 1909 w 2824"/>
                <a:gd name="T89" fmla="*/ 1005 h 3398"/>
                <a:gd name="T90" fmla="*/ 2098 w 2824"/>
                <a:gd name="T91" fmla="*/ 1118 h 3398"/>
                <a:gd name="T92" fmla="*/ 2218 w 2824"/>
                <a:gd name="T93" fmla="*/ 989 h 3398"/>
                <a:gd name="T94" fmla="*/ 2361 w 2824"/>
                <a:gd name="T95" fmla="*/ 959 h 3398"/>
                <a:gd name="T96" fmla="*/ 2492 w 2824"/>
                <a:gd name="T97" fmla="*/ 1121 h 3398"/>
                <a:gd name="T98" fmla="*/ 2382 w 2824"/>
                <a:gd name="T99" fmla="*/ 1234 h 3398"/>
                <a:gd name="T100" fmla="*/ 2161 w 2824"/>
                <a:gd name="T101" fmla="*/ 1205 h 3398"/>
                <a:gd name="T102" fmla="*/ 2232 w 2824"/>
                <a:gd name="T103" fmla="*/ 1375 h 3398"/>
                <a:gd name="T104" fmla="*/ 2098 w 2824"/>
                <a:gd name="T105" fmla="*/ 1561 h 3398"/>
                <a:gd name="T106" fmla="*/ 2194 w 2824"/>
                <a:gd name="T107" fmla="*/ 1750 h 3398"/>
                <a:gd name="T108" fmla="*/ 2415 w 2824"/>
                <a:gd name="T109" fmla="*/ 1842 h 3398"/>
                <a:gd name="T110" fmla="*/ 2415 w 2824"/>
                <a:gd name="T111" fmla="*/ 2082 h 3398"/>
                <a:gd name="T112" fmla="*/ 2694 w 2824"/>
                <a:gd name="T113" fmla="*/ 2022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4" h="3398">
                  <a:moveTo>
                    <a:pt x="2823" y="2083"/>
                  </a:moveTo>
                  <a:cubicBezTo>
                    <a:pt x="2823" y="2121"/>
                    <a:pt x="2824" y="2190"/>
                    <a:pt x="2820" y="2225"/>
                  </a:cubicBezTo>
                  <a:cubicBezTo>
                    <a:pt x="2817" y="2247"/>
                    <a:pt x="2808" y="2289"/>
                    <a:pt x="2801" y="2309"/>
                  </a:cubicBezTo>
                  <a:cubicBezTo>
                    <a:pt x="2791" y="2336"/>
                    <a:pt x="2767" y="2389"/>
                    <a:pt x="2749" y="2411"/>
                  </a:cubicBezTo>
                  <a:cubicBezTo>
                    <a:pt x="2735" y="2428"/>
                    <a:pt x="2690" y="2444"/>
                    <a:pt x="2680" y="2463"/>
                  </a:cubicBezTo>
                  <a:cubicBezTo>
                    <a:pt x="2676" y="2471"/>
                    <a:pt x="2676" y="2490"/>
                    <a:pt x="2680" y="2498"/>
                  </a:cubicBezTo>
                  <a:cubicBezTo>
                    <a:pt x="2687" y="2510"/>
                    <a:pt x="2718" y="2517"/>
                    <a:pt x="2727" y="2527"/>
                  </a:cubicBezTo>
                  <a:cubicBezTo>
                    <a:pt x="2738" y="2540"/>
                    <a:pt x="2756" y="2571"/>
                    <a:pt x="2754" y="2587"/>
                  </a:cubicBezTo>
                  <a:cubicBezTo>
                    <a:pt x="2752" y="2602"/>
                    <a:pt x="2728" y="2625"/>
                    <a:pt x="2716" y="2635"/>
                  </a:cubicBezTo>
                  <a:cubicBezTo>
                    <a:pt x="2702" y="2647"/>
                    <a:pt x="2668" y="2667"/>
                    <a:pt x="2650" y="2670"/>
                  </a:cubicBezTo>
                  <a:cubicBezTo>
                    <a:pt x="2617" y="2677"/>
                    <a:pt x="2546" y="2648"/>
                    <a:pt x="2514" y="2659"/>
                  </a:cubicBezTo>
                  <a:cubicBezTo>
                    <a:pt x="2504" y="2663"/>
                    <a:pt x="2486" y="2679"/>
                    <a:pt x="2483" y="2690"/>
                  </a:cubicBezTo>
                  <a:cubicBezTo>
                    <a:pt x="2480" y="2702"/>
                    <a:pt x="2495" y="2727"/>
                    <a:pt x="2495" y="2739"/>
                  </a:cubicBezTo>
                  <a:cubicBezTo>
                    <a:pt x="2495" y="2752"/>
                    <a:pt x="2485" y="2776"/>
                    <a:pt x="2487" y="2789"/>
                  </a:cubicBezTo>
                  <a:cubicBezTo>
                    <a:pt x="2489" y="2797"/>
                    <a:pt x="2500" y="2811"/>
                    <a:pt x="2503" y="2819"/>
                  </a:cubicBezTo>
                  <a:cubicBezTo>
                    <a:pt x="2514" y="2856"/>
                    <a:pt x="2535" y="2938"/>
                    <a:pt x="2518" y="2972"/>
                  </a:cubicBezTo>
                  <a:cubicBezTo>
                    <a:pt x="2510" y="2988"/>
                    <a:pt x="2466" y="2995"/>
                    <a:pt x="2456" y="3010"/>
                  </a:cubicBezTo>
                  <a:cubicBezTo>
                    <a:pt x="2443" y="3031"/>
                    <a:pt x="2458" y="3086"/>
                    <a:pt x="2449" y="3109"/>
                  </a:cubicBezTo>
                  <a:cubicBezTo>
                    <a:pt x="2434" y="3142"/>
                    <a:pt x="2374" y="3188"/>
                    <a:pt x="2352" y="3216"/>
                  </a:cubicBezTo>
                  <a:cubicBezTo>
                    <a:pt x="2337" y="3234"/>
                    <a:pt x="2318" y="3280"/>
                    <a:pt x="2298" y="3293"/>
                  </a:cubicBezTo>
                  <a:cubicBezTo>
                    <a:pt x="2284" y="3301"/>
                    <a:pt x="2247" y="3296"/>
                    <a:pt x="2232" y="3304"/>
                  </a:cubicBezTo>
                  <a:cubicBezTo>
                    <a:pt x="2213" y="3314"/>
                    <a:pt x="2187" y="3348"/>
                    <a:pt x="2174" y="3365"/>
                  </a:cubicBezTo>
                  <a:cubicBezTo>
                    <a:pt x="2168" y="3373"/>
                    <a:pt x="2159" y="3385"/>
                    <a:pt x="2150" y="3398"/>
                  </a:cubicBezTo>
                  <a:cubicBezTo>
                    <a:pt x="2145" y="3370"/>
                    <a:pt x="2133" y="3318"/>
                    <a:pt x="2115" y="3293"/>
                  </a:cubicBezTo>
                  <a:cubicBezTo>
                    <a:pt x="2106" y="3279"/>
                    <a:pt x="2049" y="3241"/>
                    <a:pt x="2032" y="3242"/>
                  </a:cubicBezTo>
                  <a:cubicBezTo>
                    <a:pt x="2014" y="3243"/>
                    <a:pt x="1988" y="3254"/>
                    <a:pt x="1970" y="3257"/>
                  </a:cubicBezTo>
                  <a:cubicBezTo>
                    <a:pt x="1925" y="3265"/>
                    <a:pt x="1832" y="3259"/>
                    <a:pt x="1789" y="3244"/>
                  </a:cubicBezTo>
                  <a:cubicBezTo>
                    <a:pt x="1770" y="3237"/>
                    <a:pt x="1736" y="3209"/>
                    <a:pt x="1721" y="3195"/>
                  </a:cubicBezTo>
                  <a:cubicBezTo>
                    <a:pt x="1702" y="3178"/>
                    <a:pt x="1678" y="3129"/>
                    <a:pt x="1655" y="3117"/>
                  </a:cubicBezTo>
                  <a:cubicBezTo>
                    <a:pt x="1641" y="3109"/>
                    <a:pt x="1605" y="3118"/>
                    <a:pt x="1592" y="3109"/>
                  </a:cubicBezTo>
                  <a:cubicBezTo>
                    <a:pt x="1587" y="3105"/>
                    <a:pt x="1587" y="3089"/>
                    <a:pt x="1582" y="3084"/>
                  </a:cubicBezTo>
                  <a:cubicBezTo>
                    <a:pt x="1571" y="3076"/>
                    <a:pt x="1540" y="3072"/>
                    <a:pt x="1527" y="3076"/>
                  </a:cubicBezTo>
                  <a:cubicBezTo>
                    <a:pt x="1517" y="3080"/>
                    <a:pt x="1504" y="3097"/>
                    <a:pt x="1499" y="3106"/>
                  </a:cubicBezTo>
                  <a:cubicBezTo>
                    <a:pt x="1489" y="3128"/>
                    <a:pt x="1498" y="3182"/>
                    <a:pt x="1486" y="3203"/>
                  </a:cubicBezTo>
                  <a:cubicBezTo>
                    <a:pt x="1479" y="3214"/>
                    <a:pt x="1453" y="3226"/>
                    <a:pt x="1445" y="3236"/>
                  </a:cubicBezTo>
                  <a:cubicBezTo>
                    <a:pt x="1426" y="3258"/>
                    <a:pt x="1412" y="3322"/>
                    <a:pt x="1387" y="3338"/>
                  </a:cubicBezTo>
                  <a:cubicBezTo>
                    <a:pt x="1369" y="3350"/>
                    <a:pt x="1320" y="3357"/>
                    <a:pt x="1300" y="3349"/>
                  </a:cubicBezTo>
                  <a:cubicBezTo>
                    <a:pt x="1284" y="3342"/>
                    <a:pt x="1262" y="3312"/>
                    <a:pt x="1259" y="3295"/>
                  </a:cubicBezTo>
                  <a:cubicBezTo>
                    <a:pt x="1256" y="3280"/>
                    <a:pt x="1267" y="3249"/>
                    <a:pt x="1275" y="3236"/>
                  </a:cubicBezTo>
                  <a:cubicBezTo>
                    <a:pt x="1286" y="3216"/>
                    <a:pt x="1328" y="3191"/>
                    <a:pt x="1338" y="3171"/>
                  </a:cubicBezTo>
                  <a:cubicBezTo>
                    <a:pt x="1345" y="3156"/>
                    <a:pt x="1351" y="3122"/>
                    <a:pt x="1346" y="3106"/>
                  </a:cubicBezTo>
                  <a:cubicBezTo>
                    <a:pt x="1341" y="3086"/>
                    <a:pt x="1310" y="3055"/>
                    <a:pt x="1294" y="3041"/>
                  </a:cubicBezTo>
                  <a:cubicBezTo>
                    <a:pt x="1282" y="3031"/>
                    <a:pt x="1253" y="3011"/>
                    <a:pt x="1237" y="3012"/>
                  </a:cubicBezTo>
                  <a:cubicBezTo>
                    <a:pt x="1218" y="3012"/>
                    <a:pt x="1183" y="3035"/>
                    <a:pt x="1171" y="3049"/>
                  </a:cubicBezTo>
                  <a:cubicBezTo>
                    <a:pt x="1162" y="3062"/>
                    <a:pt x="1163" y="3096"/>
                    <a:pt x="1155" y="3109"/>
                  </a:cubicBezTo>
                  <a:cubicBezTo>
                    <a:pt x="1143" y="3128"/>
                    <a:pt x="1108" y="3156"/>
                    <a:pt x="1089" y="3168"/>
                  </a:cubicBezTo>
                  <a:cubicBezTo>
                    <a:pt x="1067" y="3183"/>
                    <a:pt x="1024" y="3202"/>
                    <a:pt x="988" y="3217"/>
                  </a:cubicBezTo>
                  <a:cubicBezTo>
                    <a:pt x="983" y="3187"/>
                    <a:pt x="973" y="3148"/>
                    <a:pt x="969" y="3135"/>
                  </a:cubicBezTo>
                  <a:cubicBezTo>
                    <a:pt x="965" y="3123"/>
                    <a:pt x="951" y="3101"/>
                    <a:pt x="947" y="3089"/>
                  </a:cubicBezTo>
                  <a:cubicBezTo>
                    <a:pt x="940" y="3067"/>
                    <a:pt x="938" y="3020"/>
                    <a:pt x="931" y="2998"/>
                  </a:cubicBezTo>
                  <a:cubicBezTo>
                    <a:pt x="923" y="2973"/>
                    <a:pt x="902" y="2923"/>
                    <a:pt x="884" y="2903"/>
                  </a:cubicBezTo>
                  <a:cubicBezTo>
                    <a:pt x="869" y="2886"/>
                    <a:pt x="818" y="2872"/>
                    <a:pt x="808" y="2852"/>
                  </a:cubicBezTo>
                  <a:cubicBezTo>
                    <a:pt x="797" y="2830"/>
                    <a:pt x="823" y="2777"/>
                    <a:pt x="813" y="2755"/>
                  </a:cubicBezTo>
                  <a:cubicBezTo>
                    <a:pt x="805" y="2735"/>
                    <a:pt x="761" y="2715"/>
                    <a:pt x="747" y="2698"/>
                  </a:cubicBezTo>
                  <a:cubicBezTo>
                    <a:pt x="731" y="2679"/>
                    <a:pt x="692" y="2637"/>
                    <a:pt x="696" y="2612"/>
                  </a:cubicBezTo>
                  <a:cubicBezTo>
                    <a:pt x="697" y="2600"/>
                    <a:pt x="722" y="2589"/>
                    <a:pt x="728" y="2579"/>
                  </a:cubicBezTo>
                  <a:cubicBezTo>
                    <a:pt x="735" y="2569"/>
                    <a:pt x="736" y="2544"/>
                    <a:pt x="742" y="2533"/>
                  </a:cubicBezTo>
                  <a:cubicBezTo>
                    <a:pt x="752" y="2516"/>
                    <a:pt x="784" y="2489"/>
                    <a:pt x="794" y="2471"/>
                  </a:cubicBezTo>
                  <a:cubicBezTo>
                    <a:pt x="803" y="2456"/>
                    <a:pt x="824" y="2421"/>
                    <a:pt x="819" y="2404"/>
                  </a:cubicBezTo>
                  <a:cubicBezTo>
                    <a:pt x="813" y="2386"/>
                    <a:pt x="771" y="2372"/>
                    <a:pt x="756" y="2361"/>
                  </a:cubicBezTo>
                  <a:cubicBezTo>
                    <a:pt x="743" y="2352"/>
                    <a:pt x="722" y="2327"/>
                    <a:pt x="706" y="2323"/>
                  </a:cubicBezTo>
                  <a:cubicBezTo>
                    <a:pt x="696" y="2320"/>
                    <a:pt x="674" y="2332"/>
                    <a:pt x="663" y="2331"/>
                  </a:cubicBezTo>
                  <a:cubicBezTo>
                    <a:pt x="644" y="2329"/>
                    <a:pt x="611" y="2306"/>
                    <a:pt x="592" y="2304"/>
                  </a:cubicBezTo>
                  <a:cubicBezTo>
                    <a:pt x="574" y="2302"/>
                    <a:pt x="537" y="2321"/>
                    <a:pt x="520" y="2315"/>
                  </a:cubicBezTo>
                  <a:cubicBezTo>
                    <a:pt x="507" y="2310"/>
                    <a:pt x="492" y="2284"/>
                    <a:pt x="482" y="2274"/>
                  </a:cubicBezTo>
                  <a:cubicBezTo>
                    <a:pt x="465" y="2256"/>
                    <a:pt x="434" y="2214"/>
                    <a:pt x="412" y="2202"/>
                  </a:cubicBezTo>
                  <a:cubicBezTo>
                    <a:pt x="416" y="2151"/>
                    <a:pt x="434" y="2063"/>
                    <a:pt x="451" y="2028"/>
                  </a:cubicBezTo>
                  <a:cubicBezTo>
                    <a:pt x="464" y="1999"/>
                    <a:pt x="510" y="1950"/>
                    <a:pt x="538" y="1934"/>
                  </a:cubicBezTo>
                  <a:cubicBezTo>
                    <a:pt x="565" y="1917"/>
                    <a:pt x="638" y="1924"/>
                    <a:pt x="658" y="1901"/>
                  </a:cubicBezTo>
                  <a:cubicBezTo>
                    <a:pt x="694" y="1861"/>
                    <a:pt x="694" y="1742"/>
                    <a:pt x="689" y="1688"/>
                  </a:cubicBezTo>
                  <a:cubicBezTo>
                    <a:pt x="685" y="1651"/>
                    <a:pt x="652" y="1583"/>
                    <a:pt x="639" y="1548"/>
                  </a:cubicBezTo>
                  <a:cubicBezTo>
                    <a:pt x="633" y="1530"/>
                    <a:pt x="614" y="1496"/>
                    <a:pt x="612" y="1477"/>
                  </a:cubicBezTo>
                  <a:cubicBezTo>
                    <a:pt x="609" y="1456"/>
                    <a:pt x="640" y="1406"/>
                    <a:pt x="623" y="1394"/>
                  </a:cubicBezTo>
                  <a:cubicBezTo>
                    <a:pt x="606" y="1383"/>
                    <a:pt x="567" y="1418"/>
                    <a:pt x="552" y="1432"/>
                  </a:cubicBezTo>
                  <a:cubicBezTo>
                    <a:pt x="533" y="1448"/>
                    <a:pt x="517" y="1503"/>
                    <a:pt x="494" y="1513"/>
                  </a:cubicBezTo>
                  <a:cubicBezTo>
                    <a:pt x="480" y="1518"/>
                    <a:pt x="448" y="1508"/>
                    <a:pt x="434" y="1502"/>
                  </a:cubicBezTo>
                  <a:cubicBezTo>
                    <a:pt x="405" y="1488"/>
                    <a:pt x="365" y="1432"/>
                    <a:pt x="336" y="1418"/>
                  </a:cubicBezTo>
                  <a:cubicBezTo>
                    <a:pt x="312" y="1407"/>
                    <a:pt x="256" y="1416"/>
                    <a:pt x="234" y="1402"/>
                  </a:cubicBezTo>
                  <a:cubicBezTo>
                    <a:pt x="223" y="1394"/>
                    <a:pt x="208" y="1367"/>
                    <a:pt x="204" y="1353"/>
                  </a:cubicBezTo>
                  <a:cubicBezTo>
                    <a:pt x="197" y="1329"/>
                    <a:pt x="212" y="1274"/>
                    <a:pt x="202" y="1251"/>
                  </a:cubicBezTo>
                  <a:cubicBezTo>
                    <a:pt x="196" y="1238"/>
                    <a:pt x="173" y="1217"/>
                    <a:pt x="161" y="1210"/>
                  </a:cubicBezTo>
                  <a:cubicBezTo>
                    <a:pt x="130" y="1194"/>
                    <a:pt x="52" y="1201"/>
                    <a:pt x="24" y="1181"/>
                  </a:cubicBezTo>
                  <a:cubicBezTo>
                    <a:pt x="15" y="1174"/>
                    <a:pt x="3" y="1154"/>
                    <a:pt x="2" y="1143"/>
                  </a:cubicBezTo>
                  <a:cubicBezTo>
                    <a:pt x="0" y="1127"/>
                    <a:pt x="8" y="1092"/>
                    <a:pt x="21" y="1083"/>
                  </a:cubicBezTo>
                  <a:cubicBezTo>
                    <a:pt x="46" y="1068"/>
                    <a:pt x="110" y="1107"/>
                    <a:pt x="139" y="1100"/>
                  </a:cubicBezTo>
                  <a:cubicBezTo>
                    <a:pt x="159" y="1094"/>
                    <a:pt x="192" y="1065"/>
                    <a:pt x="204" y="1048"/>
                  </a:cubicBezTo>
                  <a:cubicBezTo>
                    <a:pt x="219" y="1027"/>
                    <a:pt x="237" y="977"/>
                    <a:pt x="237" y="951"/>
                  </a:cubicBezTo>
                  <a:cubicBezTo>
                    <a:pt x="237" y="931"/>
                    <a:pt x="210" y="894"/>
                    <a:pt x="210" y="873"/>
                  </a:cubicBezTo>
                  <a:cubicBezTo>
                    <a:pt x="210" y="848"/>
                    <a:pt x="223" y="797"/>
                    <a:pt x="240" y="779"/>
                  </a:cubicBezTo>
                  <a:cubicBezTo>
                    <a:pt x="262" y="754"/>
                    <a:pt x="344" y="754"/>
                    <a:pt x="363" y="727"/>
                  </a:cubicBezTo>
                  <a:cubicBezTo>
                    <a:pt x="369" y="720"/>
                    <a:pt x="367" y="699"/>
                    <a:pt x="366" y="689"/>
                  </a:cubicBezTo>
                  <a:cubicBezTo>
                    <a:pt x="362" y="645"/>
                    <a:pt x="323" y="561"/>
                    <a:pt x="322" y="517"/>
                  </a:cubicBezTo>
                  <a:cubicBezTo>
                    <a:pt x="321" y="494"/>
                    <a:pt x="326" y="447"/>
                    <a:pt x="338" y="428"/>
                  </a:cubicBezTo>
                  <a:cubicBezTo>
                    <a:pt x="347" y="414"/>
                    <a:pt x="377" y="397"/>
                    <a:pt x="393" y="393"/>
                  </a:cubicBezTo>
                  <a:cubicBezTo>
                    <a:pt x="414" y="387"/>
                    <a:pt x="458" y="390"/>
                    <a:pt x="478" y="398"/>
                  </a:cubicBezTo>
                  <a:cubicBezTo>
                    <a:pt x="500" y="407"/>
                    <a:pt x="533" y="445"/>
                    <a:pt x="549" y="463"/>
                  </a:cubicBezTo>
                  <a:cubicBezTo>
                    <a:pt x="575" y="491"/>
                    <a:pt x="607" y="568"/>
                    <a:pt x="642" y="584"/>
                  </a:cubicBezTo>
                  <a:cubicBezTo>
                    <a:pt x="655" y="590"/>
                    <a:pt x="686" y="586"/>
                    <a:pt x="699" y="582"/>
                  </a:cubicBezTo>
                  <a:cubicBezTo>
                    <a:pt x="728" y="572"/>
                    <a:pt x="780" y="538"/>
                    <a:pt x="801" y="517"/>
                  </a:cubicBezTo>
                  <a:cubicBezTo>
                    <a:pt x="813" y="504"/>
                    <a:pt x="824" y="469"/>
                    <a:pt x="836" y="457"/>
                  </a:cubicBezTo>
                  <a:cubicBezTo>
                    <a:pt x="846" y="448"/>
                    <a:pt x="875" y="440"/>
                    <a:pt x="885" y="430"/>
                  </a:cubicBezTo>
                  <a:cubicBezTo>
                    <a:pt x="894" y="422"/>
                    <a:pt x="911" y="402"/>
                    <a:pt x="910" y="390"/>
                  </a:cubicBezTo>
                  <a:cubicBezTo>
                    <a:pt x="908" y="364"/>
                    <a:pt x="851" y="336"/>
                    <a:pt x="842" y="312"/>
                  </a:cubicBezTo>
                  <a:cubicBezTo>
                    <a:pt x="833" y="291"/>
                    <a:pt x="848" y="243"/>
                    <a:pt x="839" y="223"/>
                  </a:cubicBezTo>
                  <a:cubicBezTo>
                    <a:pt x="833" y="211"/>
                    <a:pt x="813" y="192"/>
                    <a:pt x="801" y="188"/>
                  </a:cubicBezTo>
                  <a:cubicBezTo>
                    <a:pt x="782" y="180"/>
                    <a:pt x="738" y="192"/>
                    <a:pt x="719" y="185"/>
                  </a:cubicBezTo>
                  <a:cubicBezTo>
                    <a:pt x="695" y="177"/>
                    <a:pt x="659" y="141"/>
                    <a:pt x="639" y="126"/>
                  </a:cubicBezTo>
                  <a:cubicBezTo>
                    <a:pt x="627" y="116"/>
                    <a:pt x="598" y="99"/>
                    <a:pt x="590" y="85"/>
                  </a:cubicBezTo>
                  <a:cubicBezTo>
                    <a:pt x="583" y="72"/>
                    <a:pt x="582" y="45"/>
                    <a:pt x="582" y="26"/>
                  </a:cubicBezTo>
                  <a:cubicBezTo>
                    <a:pt x="588" y="28"/>
                    <a:pt x="593" y="29"/>
                    <a:pt x="597" y="28"/>
                  </a:cubicBezTo>
                  <a:cubicBezTo>
                    <a:pt x="615" y="28"/>
                    <a:pt x="652" y="18"/>
                    <a:pt x="668" y="11"/>
                  </a:cubicBezTo>
                  <a:cubicBezTo>
                    <a:pt x="675" y="8"/>
                    <a:pt x="686" y="5"/>
                    <a:pt x="697" y="0"/>
                  </a:cubicBezTo>
                  <a:cubicBezTo>
                    <a:pt x="697" y="10"/>
                    <a:pt x="699" y="19"/>
                    <a:pt x="704" y="25"/>
                  </a:cubicBezTo>
                  <a:cubicBezTo>
                    <a:pt x="716" y="39"/>
                    <a:pt x="760" y="26"/>
                    <a:pt x="777" y="34"/>
                  </a:cubicBezTo>
                  <a:cubicBezTo>
                    <a:pt x="796" y="43"/>
                    <a:pt x="819" y="83"/>
                    <a:pt x="837" y="93"/>
                  </a:cubicBezTo>
                  <a:cubicBezTo>
                    <a:pt x="868" y="111"/>
                    <a:pt x="943" y="117"/>
                    <a:pt x="977" y="128"/>
                  </a:cubicBezTo>
                  <a:cubicBezTo>
                    <a:pt x="995" y="134"/>
                    <a:pt x="1035" y="144"/>
                    <a:pt x="1048" y="158"/>
                  </a:cubicBezTo>
                  <a:cubicBezTo>
                    <a:pt x="1064" y="176"/>
                    <a:pt x="1061" y="230"/>
                    <a:pt x="1075" y="249"/>
                  </a:cubicBezTo>
                  <a:cubicBezTo>
                    <a:pt x="1095" y="278"/>
                    <a:pt x="1153" y="325"/>
                    <a:pt x="1187" y="333"/>
                  </a:cubicBezTo>
                  <a:cubicBezTo>
                    <a:pt x="1201" y="336"/>
                    <a:pt x="1228" y="322"/>
                    <a:pt x="1242" y="322"/>
                  </a:cubicBezTo>
                  <a:cubicBezTo>
                    <a:pt x="1265" y="323"/>
                    <a:pt x="1309" y="344"/>
                    <a:pt x="1332" y="347"/>
                  </a:cubicBezTo>
                  <a:cubicBezTo>
                    <a:pt x="1363" y="351"/>
                    <a:pt x="1427" y="335"/>
                    <a:pt x="1455" y="347"/>
                  </a:cubicBezTo>
                  <a:cubicBezTo>
                    <a:pt x="1482" y="358"/>
                    <a:pt x="1521" y="405"/>
                    <a:pt x="1535" y="430"/>
                  </a:cubicBezTo>
                  <a:cubicBezTo>
                    <a:pt x="1543" y="446"/>
                    <a:pt x="1540" y="484"/>
                    <a:pt x="1551" y="498"/>
                  </a:cubicBezTo>
                  <a:cubicBezTo>
                    <a:pt x="1559" y="508"/>
                    <a:pt x="1585" y="520"/>
                    <a:pt x="1597" y="519"/>
                  </a:cubicBezTo>
                  <a:cubicBezTo>
                    <a:pt x="1611" y="519"/>
                    <a:pt x="1634" y="498"/>
                    <a:pt x="1647" y="492"/>
                  </a:cubicBezTo>
                  <a:cubicBezTo>
                    <a:pt x="1669" y="483"/>
                    <a:pt x="1715" y="461"/>
                    <a:pt x="1740" y="463"/>
                  </a:cubicBezTo>
                  <a:cubicBezTo>
                    <a:pt x="1751" y="463"/>
                    <a:pt x="1775" y="472"/>
                    <a:pt x="1781" y="482"/>
                  </a:cubicBezTo>
                  <a:cubicBezTo>
                    <a:pt x="1796" y="506"/>
                    <a:pt x="1780" y="567"/>
                    <a:pt x="1775" y="595"/>
                  </a:cubicBezTo>
                  <a:cubicBezTo>
                    <a:pt x="1770" y="631"/>
                    <a:pt x="1751" y="702"/>
                    <a:pt x="1737" y="735"/>
                  </a:cubicBezTo>
                  <a:cubicBezTo>
                    <a:pt x="1733" y="745"/>
                    <a:pt x="1717" y="762"/>
                    <a:pt x="1715" y="773"/>
                  </a:cubicBezTo>
                  <a:cubicBezTo>
                    <a:pt x="1712" y="791"/>
                    <a:pt x="1715" y="833"/>
                    <a:pt x="1729" y="846"/>
                  </a:cubicBezTo>
                  <a:cubicBezTo>
                    <a:pt x="1752" y="868"/>
                    <a:pt x="1830" y="845"/>
                    <a:pt x="1857" y="862"/>
                  </a:cubicBezTo>
                  <a:cubicBezTo>
                    <a:pt x="1882" y="877"/>
                    <a:pt x="1915" y="929"/>
                    <a:pt x="1920" y="956"/>
                  </a:cubicBezTo>
                  <a:cubicBezTo>
                    <a:pt x="1922" y="969"/>
                    <a:pt x="1907" y="993"/>
                    <a:pt x="1909" y="1005"/>
                  </a:cubicBezTo>
                  <a:cubicBezTo>
                    <a:pt x="1913" y="1028"/>
                    <a:pt x="1943" y="1068"/>
                    <a:pt x="1958" y="1086"/>
                  </a:cubicBezTo>
                  <a:cubicBezTo>
                    <a:pt x="1971" y="1101"/>
                    <a:pt x="2000" y="1130"/>
                    <a:pt x="2019" y="1135"/>
                  </a:cubicBezTo>
                  <a:cubicBezTo>
                    <a:pt x="2038" y="1139"/>
                    <a:pt x="2078" y="1123"/>
                    <a:pt x="2098" y="1118"/>
                  </a:cubicBezTo>
                  <a:cubicBezTo>
                    <a:pt x="2119" y="1113"/>
                    <a:pt x="2165" y="1106"/>
                    <a:pt x="2183" y="1094"/>
                  </a:cubicBezTo>
                  <a:cubicBezTo>
                    <a:pt x="2188" y="1090"/>
                    <a:pt x="2196" y="1079"/>
                    <a:pt x="2199" y="1073"/>
                  </a:cubicBezTo>
                  <a:cubicBezTo>
                    <a:pt x="2208" y="1053"/>
                    <a:pt x="2210" y="1009"/>
                    <a:pt x="2218" y="989"/>
                  </a:cubicBezTo>
                  <a:cubicBezTo>
                    <a:pt x="2225" y="973"/>
                    <a:pt x="2242" y="941"/>
                    <a:pt x="2257" y="932"/>
                  </a:cubicBezTo>
                  <a:cubicBezTo>
                    <a:pt x="2265" y="927"/>
                    <a:pt x="2287" y="925"/>
                    <a:pt x="2298" y="927"/>
                  </a:cubicBezTo>
                  <a:cubicBezTo>
                    <a:pt x="2315" y="930"/>
                    <a:pt x="2345" y="951"/>
                    <a:pt x="2361" y="959"/>
                  </a:cubicBezTo>
                  <a:cubicBezTo>
                    <a:pt x="2380" y="969"/>
                    <a:pt x="2422" y="984"/>
                    <a:pt x="2437" y="1000"/>
                  </a:cubicBezTo>
                  <a:cubicBezTo>
                    <a:pt x="2450" y="1014"/>
                    <a:pt x="2459" y="1052"/>
                    <a:pt x="2467" y="1070"/>
                  </a:cubicBezTo>
                  <a:cubicBezTo>
                    <a:pt x="2473" y="1083"/>
                    <a:pt x="2492" y="1107"/>
                    <a:pt x="2492" y="1121"/>
                  </a:cubicBezTo>
                  <a:cubicBezTo>
                    <a:pt x="2491" y="1139"/>
                    <a:pt x="2465" y="1170"/>
                    <a:pt x="2456" y="1186"/>
                  </a:cubicBezTo>
                  <a:cubicBezTo>
                    <a:pt x="2448" y="1200"/>
                    <a:pt x="2438" y="1233"/>
                    <a:pt x="2423" y="1240"/>
                  </a:cubicBezTo>
                  <a:cubicBezTo>
                    <a:pt x="2414" y="1244"/>
                    <a:pt x="2392" y="1238"/>
                    <a:pt x="2382" y="1234"/>
                  </a:cubicBezTo>
                  <a:cubicBezTo>
                    <a:pt x="2363" y="1226"/>
                    <a:pt x="2336" y="1190"/>
                    <a:pt x="2317" y="1183"/>
                  </a:cubicBezTo>
                  <a:cubicBezTo>
                    <a:pt x="2304" y="1178"/>
                    <a:pt x="2276" y="1179"/>
                    <a:pt x="2262" y="1180"/>
                  </a:cubicBezTo>
                  <a:cubicBezTo>
                    <a:pt x="2236" y="1183"/>
                    <a:pt x="2180" y="1187"/>
                    <a:pt x="2161" y="1205"/>
                  </a:cubicBezTo>
                  <a:cubicBezTo>
                    <a:pt x="2152" y="1213"/>
                    <a:pt x="2142" y="1239"/>
                    <a:pt x="2144" y="1251"/>
                  </a:cubicBezTo>
                  <a:cubicBezTo>
                    <a:pt x="2148" y="1268"/>
                    <a:pt x="2183" y="1287"/>
                    <a:pt x="2194" y="1302"/>
                  </a:cubicBezTo>
                  <a:cubicBezTo>
                    <a:pt x="2206" y="1319"/>
                    <a:pt x="2231" y="1354"/>
                    <a:pt x="2232" y="1375"/>
                  </a:cubicBezTo>
                  <a:cubicBezTo>
                    <a:pt x="2233" y="1394"/>
                    <a:pt x="2216" y="1432"/>
                    <a:pt x="2205" y="1448"/>
                  </a:cubicBezTo>
                  <a:cubicBezTo>
                    <a:pt x="2191" y="1466"/>
                    <a:pt x="2149" y="1487"/>
                    <a:pt x="2133" y="1504"/>
                  </a:cubicBezTo>
                  <a:cubicBezTo>
                    <a:pt x="2122" y="1517"/>
                    <a:pt x="2104" y="1546"/>
                    <a:pt x="2098" y="1561"/>
                  </a:cubicBezTo>
                  <a:cubicBezTo>
                    <a:pt x="2091" y="1576"/>
                    <a:pt x="2079" y="1609"/>
                    <a:pt x="2082" y="1626"/>
                  </a:cubicBezTo>
                  <a:cubicBezTo>
                    <a:pt x="2084" y="1642"/>
                    <a:pt x="2106" y="1670"/>
                    <a:pt x="2117" y="1682"/>
                  </a:cubicBezTo>
                  <a:cubicBezTo>
                    <a:pt x="2134" y="1702"/>
                    <a:pt x="2171" y="1738"/>
                    <a:pt x="2194" y="1750"/>
                  </a:cubicBezTo>
                  <a:cubicBezTo>
                    <a:pt x="2215" y="1762"/>
                    <a:pt x="2268" y="1764"/>
                    <a:pt x="2289" y="1777"/>
                  </a:cubicBezTo>
                  <a:cubicBezTo>
                    <a:pt x="2300" y="1783"/>
                    <a:pt x="2312" y="1805"/>
                    <a:pt x="2322" y="1812"/>
                  </a:cubicBezTo>
                  <a:cubicBezTo>
                    <a:pt x="2343" y="1825"/>
                    <a:pt x="2401" y="1822"/>
                    <a:pt x="2415" y="1842"/>
                  </a:cubicBezTo>
                  <a:cubicBezTo>
                    <a:pt x="2434" y="1867"/>
                    <a:pt x="2426" y="1938"/>
                    <a:pt x="2415" y="1968"/>
                  </a:cubicBezTo>
                  <a:cubicBezTo>
                    <a:pt x="2409" y="1985"/>
                    <a:pt x="2372" y="2005"/>
                    <a:pt x="2371" y="2022"/>
                  </a:cubicBezTo>
                  <a:cubicBezTo>
                    <a:pt x="2371" y="2041"/>
                    <a:pt x="2398" y="2074"/>
                    <a:pt x="2415" y="2082"/>
                  </a:cubicBezTo>
                  <a:cubicBezTo>
                    <a:pt x="2441" y="2094"/>
                    <a:pt x="2502" y="2084"/>
                    <a:pt x="2530" y="2076"/>
                  </a:cubicBezTo>
                  <a:cubicBezTo>
                    <a:pt x="2551" y="2070"/>
                    <a:pt x="2586" y="2040"/>
                    <a:pt x="2607" y="2033"/>
                  </a:cubicBezTo>
                  <a:cubicBezTo>
                    <a:pt x="2628" y="2026"/>
                    <a:pt x="2673" y="2017"/>
                    <a:pt x="2694" y="2022"/>
                  </a:cubicBezTo>
                  <a:cubicBezTo>
                    <a:pt x="2715" y="2027"/>
                    <a:pt x="2745" y="2064"/>
                    <a:pt x="2765" y="2071"/>
                  </a:cubicBezTo>
                  <a:cubicBezTo>
                    <a:pt x="2779" y="2076"/>
                    <a:pt x="2800" y="2080"/>
                    <a:pt x="2823" y="2083"/>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5" name="Freeform 38"/>
            <p:cNvSpPr/>
            <p:nvPr/>
          </p:nvSpPr>
          <p:spPr bwMode="auto">
            <a:xfrm>
              <a:off x="5433189" y="4723141"/>
              <a:ext cx="672884" cy="779614"/>
            </a:xfrm>
            <a:custGeom>
              <a:avLst/>
              <a:gdLst>
                <a:gd name="T0" fmla="*/ 110 w 2875"/>
                <a:gd name="T1" fmla="*/ 818 h 3934"/>
                <a:gd name="T2" fmla="*/ 433 w 2875"/>
                <a:gd name="T3" fmla="*/ 659 h 3934"/>
                <a:gd name="T4" fmla="*/ 624 w 2875"/>
                <a:gd name="T5" fmla="*/ 540 h 3934"/>
                <a:gd name="T6" fmla="*/ 764 w 2875"/>
                <a:gd name="T7" fmla="*/ 446 h 3934"/>
                <a:gd name="T8" fmla="*/ 862 w 2875"/>
                <a:gd name="T9" fmla="*/ 395 h 3934"/>
                <a:gd name="T10" fmla="*/ 996 w 2875"/>
                <a:gd name="T11" fmla="*/ 238 h 3934"/>
                <a:gd name="T12" fmla="*/ 1297 w 2875"/>
                <a:gd name="T13" fmla="*/ 249 h 3934"/>
                <a:gd name="T14" fmla="*/ 1502 w 2875"/>
                <a:gd name="T15" fmla="*/ 157 h 3934"/>
                <a:gd name="T16" fmla="*/ 1650 w 2875"/>
                <a:gd name="T17" fmla="*/ 1 h 3934"/>
                <a:gd name="T18" fmla="*/ 1751 w 2875"/>
                <a:gd name="T19" fmla="*/ 160 h 3934"/>
                <a:gd name="T20" fmla="*/ 1713 w 2875"/>
                <a:gd name="T21" fmla="*/ 338 h 3934"/>
                <a:gd name="T22" fmla="*/ 1899 w 2875"/>
                <a:gd name="T23" fmla="*/ 192 h 3934"/>
                <a:gd name="T24" fmla="*/ 1995 w 2875"/>
                <a:gd name="T25" fmla="*/ 73 h 3934"/>
                <a:gd name="T26" fmla="*/ 2134 w 2875"/>
                <a:gd name="T27" fmla="*/ 184 h 3934"/>
                <a:gd name="T28" fmla="*/ 2445 w 2875"/>
                <a:gd name="T29" fmla="*/ 231 h 3934"/>
                <a:gd name="T30" fmla="*/ 2529 w 2875"/>
                <a:gd name="T31" fmla="*/ 446 h 3934"/>
                <a:gd name="T32" fmla="*/ 2571 w 2875"/>
                <a:gd name="T33" fmla="*/ 595 h 3934"/>
                <a:gd name="T34" fmla="*/ 2838 w 2875"/>
                <a:gd name="T35" fmla="*/ 938 h 3934"/>
                <a:gd name="T36" fmla="*/ 2824 w 2875"/>
                <a:gd name="T37" fmla="*/ 1110 h 3934"/>
                <a:gd name="T38" fmla="*/ 2734 w 2875"/>
                <a:gd name="T39" fmla="*/ 1266 h 3934"/>
                <a:gd name="T40" fmla="*/ 2494 w 2875"/>
                <a:gd name="T41" fmla="*/ 1449 h 3934"/>
                <a:gd name="T42" fmla="*/ 2324 w 2875"/>
                <a:gd name="T43" fmla="*/ 1392 h 3934"/>
                <a:gd name="T44" fmla="*/ 2196 w 2875"/>
                <a:gd name="T45" fmla="*/ 1564 h 3934"/>
                <a:gd name="T46" fmla="*/ 2150 w 2875"/>
                <a:gd name="T47" fmla="*/ 1816 h 3934"/>
                <a:gd name="T48" fmla="*/ 2084 w 2875"/>
                <a:gd name="T49" fmla="*/ 2048 h 3934"/>
                <a:gd name="T50" fmla="*/ 1856 w 2875"/>
                <a:gd name="T51" fmla="*/ 2338 h 3934"/>
                <a:gd name="T52" fmla="*/ 1864 w 2875"/>
                <a:gd name="T53" fmla="*/ 2533 h 3934"/>
                <a:gd name="T54" fmla="*/ 1837 w 2875"/>
                <a:gd name="T55" fmla="*/ 2772 h 3934"/>
                <a:gd name="T56" fmla="*/ 1713 w 2875"/>
                <a:gd name="T57" fmla="*/ 2991 h 3934"/>
                <a:gd name="T58" fmla="*/ 1585 w 2875"/>
                <a:gd name="T59" fmla="*/ 3380 h 3934"/>
                <a:gd name="T60" fmla="*/ 1619 w 2875"/>
                <a:gd name="T61" fmla="*/ 3551 h 3934"/>
                <a:gd name="T62" fmla="*/ 1570 w 2875"/>
                <a:gd name="T63" fmla="*/ 3732 h 3934"/>
                <a:gd name="T64" fmla="*/ 1409 w 2875"/>
                <a:gd name="T65" fmla="*/ 3746 h 3934"/>
                <a:gd name="T66" fmla="*/ 1138 w 2875"/>
                <a:gd name="T67" fmla="*/ 3767 h 3934"/>
                <a:gd name="T68" fmla="*/ 703 w 2875"/>
                <a:gd name="T69" fmla="*/ 3932 h 3934"/>
                <a:gd name="T70" fmla="*/ 591 w 2875"/>
                <a:gd name="T71" fmla="*/ 3805 h 3934"/>
                <a:gd name="T72" fmla="*/ 810 w 2875"/>
                <a:gd name="T73" fmla="*/ 3530 h 3934"/>
                <a:gd name="T74" fmla="*/ 728 w 2875"/>
                <a:gd name="T75" fmla="*/ 3341 h 3934"/>
                <a:gd name="T76" fmla="*/ 419 w 2875"/>
                <a:gd name="T77" fmla="*/ 3416 h 3934"/>
                <a:gd name="T78" fmla="*/ 354 w 2875"/>
                <a:gd name="T79" fmla="*/ 3328 h 3934"/>
                <a:gd name="T80" fmla="*/ 340 w 2875"/>
                <a:gd name="T81" fmla="*/ 3144 h 3934"/>
                <a:gd name="T82" fmla="*/ 397 w 2875"/>
                <a:gd name="T83" fmla="*/ 2896 h 3934"/>
                <a:gd name="T84" fmla="*/ 452 w 2875"/>
                <a:gd name="T85" fmla="*/ 2772 h 3934"/>
                <a:gd name="T86" fmla="*/ 351 w 2875"/>
                <a:gd name="T87" fmla="*/ 2688 h 3934"/>
                <a:gd name="T88" fmla="*/ 288 w 2875"/>
                <a:gd name="T89" fmla="*/ 2513 h 3934"/>
                <a:gd name="T90" fmla="*/ 252 w 2875"/>
                <a:gd name="T91" fmla="*/ 2297 h 3934"/>
                <a:gd name="T92" fmla="*/ 140 w 2875"/>
                <a:gd name="T93" fmla="*/ 2178 h 3934"/>
                <a:gd name="T94" fmla="*/ 135 w 2875"/>
                <a:gd name="T95" fmla="*/ 2011 h 3934"/>
                <a:gd name="T96" fmla="*/ 6 w 2875"/>
                <a:gd name="T97" fmla="*/ 1898 h 3934"/>
                <a:gd name="T98" fmla="*/ 66 w 2875"/>
                <a:gd name="T99" fmla="*/ 1631 h 3934"/>
                <a:gd name="T100" fmla="*/ 225 w 2875"/>
                <a:gd name="T101" fmla="*/ 1501 h 3934"/>
                <a:gd name="T102" fmla="*/ 332 w 2875"/>
                <a:gd name="T103" fmla="*/ 1309 h 3934"/>
                <a:gd name="T104" fmla="*/ 170 w 2875"/>
                <a:gd name="T105" fmla="*/ 967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75" h="3934">
                  <a:moveTo>
                    <a:pt x="97" y="861"/>
                  </a:moveTo>
                  <a:cubicBezTo>
                    <a:pt x="97" y="860"/>
                    <a:pt x="97" y="859"/>
                    <a:pt x="97" y="859"/>
                  </a:cubicBezTo>
                  <a:cubicBezTo>
                    <a:pt x="95" y="848"/>
                    <a:pt x="104" y="827"/>
                    <a:pt x="110" y="818"/>
                  </a:cubicBezTo>
                  <a:cubicBezTo>
                    <a:pt x="137" y="784"/>
                    <a:pt x="224" y="754"/>
                    <a:pt x="255" y="724"/>
                  </a:cubicBezTo>
                  <a:cubicBezTo>
                    <a:pt x="267" y="712"/>
                    <a:pt x="278" y="676"/>
                    <a:pt x="293" y="667"/>
                  </a:cubicBezTo>
                  <a:cubicBezTo>
                    <a:pt x="324" y="650"/>
                    <a:pt x="399" y="669"/>
                    <a:pt x="433" y="659"/>
                  </a:cubicBezTo>
                  <a:cubicBezTo>
                    <a:pt x="452" y="654"/>
                    <a:pt x="483" y="628"/>
                    <a:pt x="501" y="621"/>
                  </a:cubicBezTo>
                  <a:cubicBezTo>
                    <a:pt x="525" y="613"/>
                    <a:pt x="580" y="621"/>
                    <a:pt x="600" y="605"/>
                  </a:cubicBezTo>
                  <a:cubicBezTo>
                    <a:pt x="613" y="594"/>
                    <a:pt x="614" y="555"/>
                    <a:pt x="624" y="540"/>
                  </a:cubicBezTo>
                  <a:cubicBezTo>
                    <a:pt x="637" y="522"/>
                    <a:pt x="670" y="490"/>
                    <a:pt x="690" y="481"/>
                  </a:cubicBezTo>
                  <a:cubicBezTo>
                    <a:pt x="706" y="474"/>
                    <a:pt x="746" y="487"/>
                    <a:pt x="758" y="476"/>
                  </a:cubicBezTo>
                  <a:cubicBezTo>
                    <a:pt x="764" y="470"/>
                    <a:pt x="766" y="453"/>
                    <a:pt x="764" y="446"/>
                  </a:cubicBezTo>
                  <a:cubicBezTo>
                    <a:pt x="761" y="437"/>
                    <a:pt x="738" y="428"/>
                    <a:pt x="739" y="419"/>
                  </a:cubicBezTo>
                  <a:cubicBezTo>
                    <a:pt x="740" y="405"/>
                    <a:pt x="769" y="388"/>
                    <a:pt x="783" y="384"/>
                  </a:cubicBezTo>
                  <a:cubicBezTo>
                    <a:pt x="802" y="379"/>
                    <a:pt x="843" y="398"/>
                    <a:pt x="862" y="395"/>
                  </a:cubicBezTo>
                  <a:cubicBezTo>
                    <a:pt x="878" y="392"/>
                    <a:pt x="911" y="376"/>
                    <a:pt x="920" y="362"/>
                  </a:cubicBezTo>
                  <a:cubicBezTo>
                    <a:pt x="935" y="340"/>
                    <a:pt x="916" y="277"/>
                    <a:pt x="933" y="257"/>
                  </a:cubicBezTo>
                  <a:cubicBezTo>
                    <a:pt x="944" y="245"/>
                    <a:pt x="980" y="240"/>
                    <a:pt x="996" y="238"/>
                  </a:cubicBezTo>
                  <a:cubicBezTo>
                    <a:pt x="1025" y="235"/>
                    <a:pt x="1084" y="241"/>
                    <a:pt x="1111" y="249"/>
                  </a:cubicBezTo>
                  <a:cubicBezTo>
                    <a:pt x="1137" y="257"/>
                    <a:pt x="1180" y="300"/>
                    <a:pt x="1207" y="300"/>
                  </a:cubicBezTo>
                  <a:cubicBezTo>
                    <a:pt x="1233" y="300"/>
                    <a:pt x="1274" y="260"/>
                    <a:pt x="1297" y="249"/>
                  </a:cubicBezTo>
                  <a:cubicBezTo>
                    <a:pt x="1313" y="241"/>
                    <a:pt x="1346" y="229"/>
                    <a:pt x="1363" y="222"/>
                  </a:cubicBezTo>
                  <a:cubicBezTo>
                    <a:pt x="1373" y="217"/>
                    <a:pt x="1386" y="212"/>
                    <a:pt x="1401" y="206"/>
                  </a:cubicBezTo>
                  <a:cubicBezTo>
                    <a:pt x="1437" y="191"/>
                    <a:pt x="1480" y="172"/>
                    <a:pt x="1502" y="157"/>
                  </a:cubicBezTo>
                  <a:cubicBezTo>
                    <a:pt x="1521" y="145"/>
                    <a:pt x="1556" y="117"/>
                    <a:pt x="1568" y="98"/>
                  </a:cubicBezTo>
                  <a:cubicBezTo>
                    <a:pt x="1576" y="85"/>
                    <a:pt x="1575" y="51"/>
                    <a:pt x="1584" y="38"/>
                  </a:cubicBezTo>
                  <a:cubicBezTo>
                    <a:pt x="1596" y="24"/>
                    <a:pt x="1631" y="1"/>
                    <a:pt x="1650" y="1"/>
                  </a:cubicBezTo>
                  <a:cubicBezTo>
                    <a:pt x="1666" y="0"/>
                    <a:pt x="1695" y="20"/>
                    <a:pt x="1707" y="30"/>
                  </a:cubicBezTo>
                  <a:cubicBezTo>
                    <a:pt x="1723" y="44"/>
                    <a:pt x="1754" y="75"/>
                    <a:pt x="1759" y="95"/>
                  </a:cubicBezTo>
                  <a:cubicBezTo>
                    <a:pt x="1764" y="111"/>
                    <a:pt x="1758" y="145"/>
                    <a:pt x="1751" y="160"/>
                  </a:cubicBezTo>
                  <a:cubicBezTo>
                    <a:pt x="1741" y="180"/>
                    <a:pt x="1699" y="205"/>
                    <a:pt x="1688" y="225"/>
                  </a:cubicBezTo>
                  <a:cubicBezTo>
                    <a:pt x="1680" y="238"/>
                    <a:pt x="1669" y="269"/>
                    <a:pt x="1672" y="284"/>
                  </a:cubicBezTo>
                  <a:cubicBezTo>
                    <a:pt x="1675" y="301"/>
                    <a:pt x="1697" y="331"/>
                    <a:pt x="1713" y="338"/>
                  </a:cubicBezTo>
                  <a:cubicBezTo>
                    <a:pt x="1733" y="346"/>
                    <a:pt x="1782" y="339"/>
                    <a:pt x="1800" y="327"/>
                  </a:cubicBezTo>
                  <a:cubicBezTo>
                    <a:pt x="1825" y="311"/>
                    <a:pt x="1839" y="247"/>
                    <a:pt x="1858" y="225"/>
                  </a:cubicBezTo>
                  <a:cubicBezTo>
                    <a:pt x="1866" y="215"/>
                    <a:pt x="1892" y="203"/>
                    <a:pt x="1899" y="192"/>
                  </a:cubicBezTo>
                  <a:cubicBezTo>
                    <a:pt x="1911" y="171"/>
                    <a:pt x="1902" y="117"/>
                    <a:pt x="1912" y="95"/>
                  </a:cubicBezTo>
                  <a:cubicBezTo>
                    <a:pt x="1917" y="86"/>
                    <a:pt x="1930" y="69"/>
                    <a:pt x="1940" y="65"/>
                  </a:cubicBezTo>
                  <a:cubicBezTo>
                    <a:pt x="1953" y="61"/>
                    <a:pt x="1984" y="65"/>
                    <a:pt x="1995" y="73"/>
                  </a:cubicBezTo>
                  <a:cubicBezTo>
                    <a:pt x="2000" y="78"/>
                    <a:pt x="2000" y="94"/>
                    <a:pt x="2005" y="98"/>
                  </a:cubicBezTo>
                  <a:cubicBezTo>
                    <a:pt x="2018" y="107"/>
                    <a:pt x="2054" y="98"/>
                    <a:pt x="2068" y="106"/>
                  </a:cubicBezTo>
                  <a:cubicBezTo>
                    <a:pt x="2091" y="118"/>
                    <a:pt x="2115" y="167"/>
                    <a:pt x="2134" y="184"/>
                  </a:cubicBezTo>
                  <a:cubicBezTo>
                    <a:pt x="2149" y="198"/>
                    <a:pt x="2183" y="226"/>
                    <a:pt x="2202" y="233"/>
                  </a:cubicBezTo>
                  <a:cubicBezTo>
                    <a:pt x="2245" y="248"/>
                    <a:pt x="2338" y="254"/>
                    <a:pt x="2383" y="246"/>
                  </a:cubicBezTo>
                  <a:cubicBezTo>
                    <a:pt x="2401" y="243"/>
                    <a:pt x="2427" y="232"/>
                    <a:pt x="2445" y="231"/>
                  </a:cubicBezTo>
                  <a:cubicBezTo>
                    <a:pt x="2462" y="230"/>
                    <a:pt x="2519" y="268"/>
                    <a:pt x="2528" y="282"/>
                  </a:cubicBezTo>
                  <a:cubicBezTo>
                    <a:pt x="2546" y="307"/>
                    <a:pt x="2558" y="359"/>
                    <a:pt x="2563" y="387"/>
                  </a:cubicBezTo>
                  <a:cubicBezTo>
                    <a:pt x="2549" y="407"/>
                    <a:pt x="2535" y="430"/>
                    <a:pt x="2529" y="446"/>
                  </a:cubicBezTo>
                  <a:cubicBezTo>
                    <a:pt x="2525" y="457"/>
                    <a:pt x="2522" y="483"/>
                    <a:pt x="2521" y="495"/>
                  </a:cubicBezTo>
                  <a:cubicBezTo>
                    <a:pt x="2521" y="513"/>
                    <a:pt x="2520" y="549"/>
                    <a:pt x="2529" y="564"/>
                  </a:cubicBezTo>
                  <a:cubicBezTo>
                    <a:pt x="2536" y="575"/>
                    <a:pt x="2561" y="587"/>
                    <a:pt x="2571" y="595"/>
                  </a:cubicBezTo>
                  <a:cubicBezTo>
                    <a:pt x="2606" y="620"/>
                    <a:pt x="2676" y="672"/>
                    <a:pt x="2707" y="701"/>
                  </a:cubicBezTo>
                  <a:cubicBezTo>
                    <a:pt x="2735" y="728"/>
                    <a:pt x="2790" y="782"/>
                    <a:pt x="2807" y="816"/>
                  </a:cubicBezTo>
                  <a:cubicBezTo>
                    <a:pt x="2822" y="844"/>
                    <a:pt x="2830" y="908"/>
                    <a:pt x="2838" y="938"/>
                  </a:cubicBezTo>
                  <a:cubicBezTo>
                    <a:pt x="2846" y="967"/>
                    <a:pt x="2875" y="1023"/>
                    <a:pt x="2869" y="1052"/>
                  </a:cubicBezTo>
                  <a:cubicBezTo>
                    <a:pt x="2866" y="1070"/>
                    <a:pt x="2838" y="1091"/>
                    <a:pt x="2824" y="1110"/>
                  </a:cubicBezTo>
                  <a:cubicBezTo>
                    <a:pt x="2824" y="1110"/>
                    <a:pt x="2824" y="1110"/>
                    <a:pt x="2824" y="1110"/>
                  </a:cubicBezTo>
                  <a:cubicBezTo>
                    <a:pt x="2819" y="1115"/>
                    <a:pt x="2816" y="1120"/>
                    <a:pt x="2815" y="1125"/>
                  </a:cubicBezTo>
                  <a:cubicBezTo>
                    <a:pt x="2810" y="1146"/>
                    <a:pt x="2837" y="1193"/>
                    <a:pt x="2827" y="1213"/>
                  </a:cubicBezTo>
                  <a:cubicBezTo>
                    <a:pt x="2815" y="1237"/>
                    <a:pt x="2758" y="1254"/>
                    <a:pt x="2734" y="1266"/>
                  </a:cubicBezTo>
                  <a:cubicBezTo>
                    <a:pt x="2700" y="1283"/>
                    <a:pt x="2628" y="1308"/>
                    <a:pt x="2595" y="1327"/>
                  </a:cubicBezTo>
                  <a:cubicBezTo>
                    <a:pt x="2572" y="1340"/>
                    <a:pt x="2524" y="1367"/>
                    <a:pt x="2510" y="1388"/>
                  </a:cubicBezTo>
                  <a:cubicBezTo>
                    <a:pt x="2501" y="1401"/>
                    <a:pt x="2507" y="1441"/>
                    <a:pt x="2494" y="1449"/>
                  </a:cubicBezTo>
                  <a:cubicBezTo>
                    <a:pt x="2478" y="1460"/>
                    <a:pt x="2434" y="1448"/>
                    <a:pt x="2417" y="1438"/>
                  </a:cubicBezTo>
                  <a:cubicBezTo>
                    <a:pt x="2406" y="1431"/>
                    <a:pt x="2397" y="1402"/>
                    <a:pt x="2386" y="1396"/>
                  </a:cubicBezTo>
                  <a:cubicBezTo>
                    <a:pt x="2372" y="1389"/>
                    <a:pt x="2339" y="1387"/>
                    <a:pt x="2324" y="1392"/>
                  </a:cubicBezTo>
                  <a:cubicBezTo>
                    <a:pt x="2312" y="1396"/>
                    <a:pt x="2296" y="1416"/>
                    <a:pt x="2285" y="1423"/>
                  </a:cubicBezTo>
                  <a:cubicBezTo>
                    <a:pt x="2267" y="1434"/>
                    <a:pt x="2220" y="1443"/>
                    <a:pt x="2208" y="1461"/>
                  </a:cubicBezTo>
                  <a:cubicBezTo>
                    <a:pt x="2193" y="1482"/>
                    <a:pt x="2206" y="1540"/>
                    <a:pt x="2196" y="1564"/>
                  </a:cubicBezTo>
                  <a:cubicBezTo>
                    <a:pt x="2190" y="1578"/>
                    <a:pt x="2165" y="1600"/>
                    <a:pt x="2158" y="1613"/>
                  </a:cubicBezTo>
                  <a:cubicBezTo>
                    <a:pt x="2147" y="1634"/>
                    <a:pt x="2132" y="1678"/>
                    <a:pt x="2131" y="1701"/>
                  </a:cubicBezTo>
                  <a:cubicBezTo>
                    <a:pt x="2129" y="1730"/>
                    <a:pt x="2142" y="1788"/>
                    <a:pt x="2150" y="1816"/>
                  </a:cubicBezTo>
                  <a:cubicBezTo>
                    <a:pt x="2155" y="1835"/>
                    <a:pt x="2181" y="1869"/>
                    <a:pt x="2181" y="1888"/>
                  </a:cubicBezTo>
                  <a:cubicBezTo>
                    <a:pt x="2181" y="1910"/>
                    <a:pt x="2157" y="1949"/>
                    <a:pt x="2146" y="1968"/>
                  </a:cubicBezTo>
                  <a:cubicBezTo>
                    <a:pt x="2133" y="1990"/>
                    <a:pt x="2104" y="2033"/>
                    <a:pt x="2084" y="2048"/>
                  </a:cubicBezTo>
                  <a:cubicBezTo>
                    <a:pt x="2055" y="2070"/>
                    <a:pt x="1980" y="2084"/>
                    <a:pt x="1949" y="2102"/>
                  </a:cubicBezTo>
                  <a:cubicBezTo>
                    <a:pt x="1927" y="2114"/>
                    <a:pt x="1883" y="2141"/>
                    <a:pt x="1871" y="2163"/>
                  </a:cubicBezTo>
                  <a:cubicBezTo>
                    <a:pt x="1850" y="2202"/>
                    <a:pt x="1846" y="2296"/>
                    <a:pt x="1856" y="2338"/>
                  </a:cubicBezTo>
                  <a:cubicBezTo>
                    <a:pt x="1863" y="2369"/>
                    <a:pt x="1914" y="2415"/>
                    <a:pt x="1922" y="2445"/>
                  </a:cubicBezTo>
                  <a:cubicBezTo>
                    <a:pt x="1924" y="2457"/>
                    <a:pt x="1923" y="2481"/>
                    <a:pt x="1918" y="2491"/>
                  </a:cubicBezTo>
                  <a:cubicBezTo>
                    <a:pt x="1910" y="2506"/>
                    <a:pt x="1875" y="2521"/>
                    <a:pt x="1864" y="2533"/>
                  </a:cubicBezTo>
                  <a:cubicBezTo>
                    <a:pt x="1851" y="2547"/>
                    <a:pt x="1824" y="2576"/>
                    <a:pt x="1821" y="2594"/>
                  </a:cubicBezTo>
                  <a:cubicBezTo>
                    <a:pt x="1816" y="2626"/>
                    <a:pt x="1857" y="2686"/>
                    <a:pt x="1856" y="2718"/>
                  </a:cubicBezTo>
                  <a:cubicBezTo>
                    <a:pt x="1855" y="2732"/>
                    <a:pt x="1843" y="2759"/>
                    <a:pt x="1837" y="2772"/>
                  </a:cubicBezTo>
                  <a:cubicBezTo>
                    <a:pt x="1829" y="2788"/>
                    <a:pt x="1812" y="2822"/>
                    <a:pt x="1798" y="2835"/>
                  </a:cubicBezTo>
                  <a:cubicBezTo>
                    <a:pt x="1782" y="2850"/>
                    <a:pt x="1731" y="2858"/>
                    <a:pt x="1719" y="2877"/>
                  </a:cubicBezTo>
                  <a:cubicBezTo>
                    <a:pt x="1703" y="2901"/>
                    <a:pt x="1723" y="2964"/>
                    <a:pt x="1713" y="2991"/>
                  </a:cubicBezTo>
                  <a:cubicBezTo>
                    <a:pt x="1707" y="3008"/>
                    <a:pt x="1675" y="3030"/>
                    <a:pt x="1668" y="3046"/>
                  </a:cubicBezTo>
                  <a:cubicBezTo>
                    <a:pt x="1642" y="3112"/>
                    <a:pt x="1675" y="3264"/>
                    <a:pt x="1643" y="3327"/>
                  </a:cubicBezTo>
                  <a:cubicBezTo>
                    <a:pt x="1635" y="3344"/>
                    <a:pt x="1593" y="3362"/>
                    <a:pt x="1585" y="3380"/>
                  </a:cubicBezTo>
                  <a:cubicBezTo>
                    <a:pt x="1579" y="3396"/>
                    <a:pt x="1583" y="3431"/>
                    <a:pt x="1587" y="3447"/>
                  </a:cubicBezTo>
                  <a:cubicBezTo>
                    <a:pt x="1594" y="3474"/>
                    <a:pt x="1632" y="3515"/>
                    <a:pt x="1642" y="3547"/>
                  </a:cubicBezTo>
                  <a:cubicBezTo>
                    <a:pt x="1633" y="3548"/>
                    <a:pt x="1625" y="3550"/>
                    <a:pt x="1619" y="3551"/>
                  </a:cubicBezTo>
                  <a:cubicBezTo>
                    <a:pt x="1601" y="3557"/>
                    <a:pt x="1565" y="3573"/>
                    <a:pt x="1551" y="3586"/>
                  </a:cubicBezTo>
                  <a:cubicBezTo>
                    <a:pt x="1541" y="3596"/>
                    <a:pt x="1524" y="3619"/>
                    <a:pt x="1523" y="3632"/>
                  </a:cubicBezTo>
                  <a:cubicBezTo>
                    <a:pt x="1522" y="3660"/>
                    <a:pt x="1570" y="3705"/>
                    <a:pt x="1570" y="3732"/>
                  </a:cubicBezTo>
                  <a:cubicBezTo>
                    <a:pt x="1570" y="3748"/>
                    <a:pt x="1558" y="3779"/>
                    <a:pt x="1545" y="3789"/>
                  </a:cubicBezTo>
                  <a:cubicBezTo>
                    <a:pt x="1529" y="3801"/>
                    <a:pt x="1485" y="3806"/>
                    <a:pt x="1466" y="3800"/>
                  </a:cubicBezTo>
                  <a:cubicBezTo>
                    <a:pt x="1447" y="3794"/>
                    <a:pt x="1424" y="3758"/>
                    <a:pt x="1409" y="3746"/>
                  </a:cubicBezTo>
                  <a:cubicBezTo>
                    <a:pt x="1387" y="3728"/>
                    <a:pt x="1345" y="3690"/>
                    <a:pt x="1318" y="3684"/>
                  </a:cubicBezTo>
                  <a:cubicBezTo>
                    <a:pt x="1306" y="3681"/>
                    <a:pt x="1281" y="3688"/>
                    <a:pt x="1269" y="3692"/>
                  </a:cubicBezTo>
                  <a:cubicBezTo>
                    <a:pt x="1233" y="3704"/>
                    <a:pt x="1172" y="3751"/>
                    <a:pt x="1138" y="3767"/>
                  </a:cubicBezTo>
                  <a:cubicBezTo>
                    <a:pt x="1076" y="3796"/>
                    <a:pt x="947" y="3839"/>
                    <a:pt x="883" y="3864"/>
                  </a:cubicBezTo>
                  <a:cubicBezTo>
                    <a:pt x="855" y="3876"/>
                    <a:pt x="798" y="3903"/>
                    <a:pt x="769" y="3913"/>
                  </a:cubicBezTo>
                  <a:cubicBezTo>
                    <a:pt x="752" y="3919"/>
                    <a:pt x="720" y="3934"/>
                    <a:pt x="703" y="3932"/>
                  </a:cubicBezTo>
                  <a:cubicBezTo>
                    <a:pt x="683" y="3929"/>
                    <a:pt x="651" y="3900"/>
                    <a:pt x="635" y="3889"/>
                  </a:cubicBezTo>
                  <a:cubicBezTo>
                    <a:pt x="618" y="3877"/>
                    <a:pt x="573" y="3860"/>
                    <a:pt x="569" y="3840"/>
                  </a:cubicBezTo>
                  <a:cubicBezTo>
                    <a:pt x="567" y="3830"/>
                    <a:pt x="585" y="3813"/>
                    <a:pt x="591" y="3805"/>
                  </a:cubicBezTo>
                  <a:cubicBezTo>
                    <a:pt x="605" y="3785"/>
                    <a:pt x="642" y="3749"/>
                    <a:pt x="654" y="3727"/>
                  </a:cubicBezTo>
                  <a:cubicBezTo>
                    <a:pt x="668" y="3700"/>
                    <a:pt x="669" y="3635"/>
                    <a:pt x="687" y="3611"/>
                  </a:cubicBezTo>
                  <a:cubicBezTo>
                    <a:pt x="708" y="3581"/>
                    <a:pt x="789" y="3560"/>
                    <a:pt x="810" y="3530"/>
                  </a:cubicBezTo>
                  <a:cubicBezTo>
                    <a:pt x="822" y="3513"/>
                    <a:pt x="831" y="3469"/>
                    <a:pt x="829" y="3449"/>
                  </a:cubicBezTo>
                  <a:cubicBezTo>
                    <a:pt x="826" y="3427"/>
                    <a:pt x="804" y="3386"/>
                    <a:pt x="788" y="3371"/>
                  </a:cubicBezTo>
                  <a:cubicBezTo>
                    <a:pt x="776" y="3359"/>
                    <a:pt x="744" y="3342"/>
                    <a:pt x="728" y="3341"/>
                  </a:cubicBezTo>
                  <a:cubicBezTo>
                    <a:pt x="705" y="3339"/>
                    <a:pt x="661" y="3359"/>
                    <a:pt x="640" y="3368"/>
                  </a:cubicBezTo>
                  <a:cubicBezTo>
                    <a:pt x="614" y="3379"/>
                    <a:pt x="569" y="3416"/>
                    <a:pt x="542" y="3422"/>
                  </a:cubicBezTo>
                  <a:cubicBezTo>
                    <a:pt x="512" y="3429"/>
                    <a:pt x="442" y="3436"/>
                    <a:pt x="419" y="3416"/>
                  </a:cubicBezTo>
                  <a:cubicBezTo>
                    <a:pt x="410" y="3409"/>
                    <a:pt x="413" y="3383"/>
                    <a:pt x="408" y="3373"/>
                  </a:cubicBezTo>
                  <a:cubicBezTo>
                    <a:pt x="401" y="3363"/>
                    <a:pt x="367" y="3343"/>
                    <a:pt x="349" y="3333"/>
                  </a:cubicBezTo>
                  <a:cubicBezTo>
                    <a:pt x="350" y="3331"/>
                    <a:pt x="352" y="3329"/>
                    <a:pt x="354" y="3328"/>
                  </a:cubicBezTo>
                  <a:cubicBezTo>
                    <a:pt x="362" y="3320"/>
                    <a:pt x="386" y="3311"/>
                    <a:pt x="392" y="3301"/>
                  </a:cubicBezTo>
                  <a:cubicBezTo>
                    <a:pt x="402" y="3280"/>
                    <a:pt x="399" y="3231"/>
                    <a:pt x="392" y="3209"/>
                  </a:cubicBezTo>
                  <a:cubicBezTo>
                    <a:pt x="385" y="3190"/>
                    <a:pt x="344" y="3165"/>
                    <a:pt x="340" y="3144"/>
                  </a:cubicBezTo>
                  <a:cubicBezTo>
                    <a:pt x="337" y="3129"/>
                    <a:pt x="353" y="3099"/>
                    <a:pt x="359" y="3085"/>
                  </a:cubicBezTo>
                  <a:cubicBezTo>
                    <a:pt x="369" y="3061"/>
                    <a:pt x="401" y="3018"/>
                    <a:pt x="405" y="2993"/>
                  </a:cubicBezTo>
                  <a:cubicBezTo>
                    <a:pt x="410" y="2969"/>
                    <a:pt x="389" y="2919"/>
                    <a:pt x="397" y="2896"/>
                  </a:cubicBezTo>
                  <a:cubicBezTo>
                    <a:pt x="406" y="2873"/>
                    <a:pt x="454" y="2846"/>
                    <a:pt x="468" y="2826"/>
                  </a:cubicBezTo>
                  <a:cubicBezTo>
                    <a:pt x="473" y="2819"/>
                    <a:pt x="484" y="2804"/>
                    <a:pt x="482" y="2796"/>
                  </a:cubicBezTo>
                  <a:cubicBezTo>
                    <a:pt x="480" y="2787"/>
                    <a:pt x="462" y="2772"/>
                    <a:pt x="452" y="2772"/>
                  </a:cubicBezTo>
                  <a:cubicBezTo>
                    <a:pt x="431" y="2772"/>
                    <a:pt x="407" y="2821"/>
                    <a:pt x="386" y="2823"/>
                  </a:cubicBezTo>
                  <a:cubicBezTo>
                    <a:pt x="373" y="2825"/>
                    <a:pt x="344" y="2811"/>
                    <a:pt x="337" y="2799"/>
                  </a:cubicBezTo>
                  <a:cubicBezTo>
                    <a:pt x="324" y="2774"/>
                    <a:pt x="341" y="2714"/>
                    <a:pt x="351" y="2688"/>
                  </a:cubicBezTo>
                  <a:cubicBezTo>
                    <a:pt x="357" y="2673"/>
                    <a:pt x="385" y="2650"/>
                    <a:pt x="389" y="2634"/>
                  </a:cubicBezTo>
                  <a:cubicBezTo>
                    <a:pt x="395" y="2612"/>
                    <a:pt x="393" y="2561"/>
                    <a:pt x="378" y="2543"/>
                  </a:cubicBezTo>
                  <a:cubicBezTo>
                    <a:pt x="363" y="2524"/>
                    <a:pt x="308" y="2525"/>
                    <a:pt x="288" y="2513"/>
                  </a:cubicBezTo>
                  <a:cubicBezTo>
                    <a:pt x="269" y="2502"/>
                    <a:pt x="234" y="2472"/>
                    <a:pt x="222" y="2454"/>
                  </a:cubicBezTo>
                  <a:cubicBezTo>
                    <a:pt x="214" y="2441"/>
                    <a:pt x="202" y="2412"/>
                    <a:pt x="203" y="2397"/>
                  </a:cubicBezTo>
                  <a:cubicBezTo>
                    <a:pt x="205" y="2369"/>
                    <a:pt x="255" y="2325"/>
                    <a:pt x="252" y="2297"/>
                  </a:cubicBezTo>
                  <a:cubicBezTo>
                    <a:pt x="251" y="2285"/>
                    <a:pt x="231" y="2268"/>
                    <a:pt x="222" y="2259"/>
                  </a:cubicBezTo>
                  <a:cubicBezTo>
                    <a:pt x="208" y="2246"/>
                    <a:pt x="170" y="2229"/>
                    <a:pt x="157" y="2213"/>
                  </a:cubicBezTo>
                  <a:cubicBezTo>
                    <a:pt x="150" y="2206"/>
                    <a:pt x="140" y="2188"/>
                    <a:pt x="140" y="2178"/>
                  </a:cubicBezTo>
                  <a:cubicBezTo>
                    <a:pt x="142" y="2151"/>
                    <a:pt x="196" y="2113"/>
                    <a:pt x="198" y="2087"/>
                  </a:cubicBezTo>
                  <a:cubicBezTo>
                    <a:pt x="198" y="2074"/>
                    <a:pt x="183" y="2053"/>
                    <a:pt x="176" y="2043"/>
                  </a:cubicBezTo>
                  <a:cubicBezTo>
                    <a:pt x="168" y="2033"/>
                    <a:pt x="148" y="2011"/>
                    <a:pt x="135" y="2011"/>
                  </a:cubicBezTo>
                  <a:cubicBezTo>
                    <a:pt x="117" y="2011"/>
                    <a:pt x="100" y="2054"/>
                    <a:pt x="83" y="2057"/>
                  </a:cubicBezTo>
                  <a:cubicBezTo>
                    <a:pt x="72" y="2058"/>
                    <a:pt x="49" y="2047"/>
                    <a:pt x="42" y="2038"/>
                  </a:cubicBezTo>
                  <a:cubicBezTo>
                    <a:pt x="18" y="2010"/>
                    <a:pt x="10" y="1934"/>
                    <a:pt x="6" y="1898"/>
                  </a:cubicBezTo>
                  <a:cubicBezTo>
                    <a:pt x="3" y="1869"/>
                    <a:pt x="0" y="1808"/>
                    <a:pt x="12" y="1782"/>
                  </a:cubicBezTo>
                  <a:cubicBezTo>
                    <a:pt x="19" y="1764"/>
                    <a:pt x="56" y="1743"/>
                    <a:pt x="64" y="1725"/>
                  </a:cubicBezTo>
                  <a:cubicBezTo>
                    <a:pt x="73" y="1703"/>
                    <a:pt x="55" y="1651"/>
                    <a:pt x="66" y="1631"/>
                  </a:cubicBezTo>
                  <a:cubicBezTo>
                    <a:pt x="74" y="1617"/>
                    <a:pt x="104" y="1602"/>
                    <a:pt x="118" y="1595"/>
                  </a:cubicBezTo>
                  <a:cubicBezTo>
                    <a:pt x="134" y="1589"/>
                    <a:pt x="171" y="1590"/>
                    <a:pt x="184" y="1579"/>
                  </a:cubicBezTo>
                  <a:cubicBezTo>
                    <a:pt x="201" y="1566"/>
                    <a:pt x="217" y="1522"/>
                    <a:pt x="225" y="1501"/>
                  </a:cubicBezTo>
                  <a:cubicBezTo>
                    <a:pt x="231" y="1486"/>
                    <a:pt x="233" y="1453"/>
                    <a:pt x="241" y="1439"/>
                  </a:cubicBezTo>
                  <a:cubicBezTo>
                    <a:pt x="254" y="1416"/>
                    <a:pt x="302" y="1386"/>
                    <a:pt x="315" y="1363"/>
                  </a:cubicBezTo>
                  <a:cubicBezTo>
                    <a:pt x="322" y="1351"/>
                    <a:pt x="334" y="1323"/>
                    <a:pt x="332" y="1309"/>
                  </a:cubicBezTo>
                  <a:cubicBezTo>
                    <a:pt x="327" y="1275"/>
                    <a:pt x="266" y="1224"/>
                    <a:pt x="255" y="1191"/>
                  </a:cubicBezTo>
                  <a:cubicBezTo>
                    <a:pt x="245" y="1159"/>
                    <a:pt x="259" y="1089"/>
                    <a:pt x="247" y="1058"/>
                  </a:cubicBezTo>
                  <a:cubicBezTo>
                    <a:pt x="236" y="1031"/>
                    <a:pt x="188" y="991"/>
                    <a:pt x="170" y="967"/>
                  </a:cubicBezTo>
                  <a:cubicBezTo>
                    <a:pt x="151" y="941"/>
                    <a:pt x="103" y="893"/>
                    <a:pt x="97" y="86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6" name="Freeform 39"/>
            <p:cNvSpPr/>
            <p:nvPr/>
          </p:nvSpPr>
          <p:spPr bwMode="auto">
            <a:xfrm>
              <a:off x="5661136" y="3379235"/>
              <a:ext cx="164386" cy="219034"/>
            </a:xfrm>
            <a:custGeom>
              <a:avLst/>
              <a:gdLst>
                <a:gd name="T0" fmla="*/ 73 w 704"/>
                <a:gd name="T1" fmla="*/ 389 h 1111"/>
                <a:gd name="T2" fmla="*/ 181 w 704"/>
                <a:gd name="T3" fmla="*/ 405 h 1111"/>
                <a:gd name="T4" fmla="*/ 193 w 704"/>
                <a:gd name="T5" fmla="*/ 283 h 1111"/>
                <a:gd name="T6" fmla="*/ 181 w 704"/>
                <a:gd name="T7" fmla="*/ 207 h 1111"/>
                <a:gd name="T8" fmla="*/ 180 w 704"/>
                <a:gd name="T9" fmla="*/ 123 h 1111"/>
                <a:gd name="T10" fmla="*/ 181 w 704"/>
                <a:gd name="T11" fmla="*/ 119 h 1111"/>
                <a:gd name="T12" fmla="*/ 258 w 704"/>
                <a:gd name="T13" fmla="*/ 16 h 1111"/>
                <a:gd name="T14" fmla="*/ 278 w 704"/>
                <a:gd name="T15" fmla="*/ 8 h 1111"/>
                <a:gd name="T16" fmla="*/ 324 w 704"/>
                <a:gd name="T17" fmla="*/ 1 h 1111"/>
                <a:gd name="T18" fmla="*/ 409 w 704"/>
                <a:gd name="T19" fmla="*/ 43 h 1111"/>
                <a:gd name="T20" fmla="*/ 405 w 704"/>
                <a:gd name="T21" fmla="*/ 142 h 1111"/>
                <a:gd name="T22" fmla="*/ 363 w 704"/>
                <a:gd name="T23" fmla="*/ 165 h 1111"/>
                <a:gd name="T24" fmla="*/ 386 w 704"/>
                <a:gd name="T25" fmla="*/ 283 h 1111"/>
                <a:gd name="T26" fmla="*/ 460 w 704"/>
                <a:gd name="T27" fmla="*/ 371 h 1111"/>
                <a:gd name="T28" fmla="*/ 521 w 704"/>
                <a:gd name="T29" fmla="*/ 371 h 1111"/>
                <a:gd name="T30" fmla="*/ 560 w 704"/>
                <a:gd name="T31" fmla="*/ 405 h 1111"/>
                <a:gd name="T32" fmla="*/ 579 w 704"/>
                <a:gd name="T33" fmla="*/ 486 h 1111"/>
                <a:gd name="T34" fmla="*/ 661 w 704"/>
                <a:gd name="T35" fmla="*/ 497 h 1111"/>
                <a:gd name="T36" fmla="*/ 695 w 704"/>
                <a:gd name="T37" fmla="*/ 535 h 1111"/>
                <a:gd name="T38" fmla="*/ 694 w 704"/>
                <a:gd name="T39" fmla="*/ 633 h 1111"/>
                <a:gd name="T40" fmla="*/ 660 w 704"/>
                <a:gd name="T41" fmla="*/ 626 h 1111"/>
                <a:gd name="T42" fmla="*/ 597 w 704"/>
                <a:gd name="T43" fmla="*/ 618 h 1111"/>
                <a:gd name="T44" fmla="*/ 551 w 704"/>
                <a:gd name="T45" fmla="*/ 630 h 1111"/>
                <a:gd name="T46" fmla="*/ 508 w 704"/>
                <a:gd name="T47" fmla="*/ 671 h 1111"/>
                <a:gd name="T48" fmla="*/ 500 w 704"/>
                <a:gd name="T49" fmla="*/ 730 h 1111"/>
                <a:gd name="T50" fmla="*/ 536 w 704"/>
                <a:gd name="T51" fmla="*/ 757 h 1111"/>
                <a:gd name="T52" fmla="*/ 538 w 704"/>
                <a:gd name="T53" fmla="*/ 815 h 1111"/>
                <a:gd name="T54" fmla="*/ 475 w 704"/>
                <a:gd name="T55" fmla="*/ 823 h 1111"/>
                <a:gd name="T56" fmla="*/ 453 w 704"/>
                <a:gd name="T57" fmla="*/ 897 h 1111"/>
                <a:gd name="T58" fmla="*/ 443 w 704"/>
                <a:gd name="T59" fmla="*/ 1003 h 1111"/>
                <a:gd name="T60" fmla="*/ 506 w 704"/>
                <a:gd name="T61" fmla="*/ 1076 h 1111"/>
                <a:gd name="T62" fmla="*/ 527 w 704"/>
                <a:gd name="T63" fmla="*/ 1100 h 1111"/>
                <a:gd name="T64" fmla="*/ 427 w 704"/>
                <a:gd name="T65" fmla="*/ 1109 h 1111"/>
                <a:gd name="T66" fmla="*/ 332 w 704"/>
                <a:gd name="T67" fmla="*/ 1081 h 1111"/>
                <a:gd name="T68" fmla="*/ 224 w 704"/>
                <a:gd name="T69" fmla="*/ 1031 h 1111"/>
                <a:gd name="T70" fmla="*/ 173 w 704"/>
                <a:gd name="T71" fmla="*/ 1062 h 1111"/>
                <a:gd name="T72" fmla="*/ 96 w 704"/>
                <a:gd name="T73" fmla="*/ 1047 h 1111"/>
                <a:gd name="T74" fmla="*/ 19 w 704"/>
                <a:gd name="T75" fmla="*/ 959 h 1111"/>
                <a:gd name="T76" fmla="*/ 3 w 704"/>
                <a:gd name="T77" fmla="*/ 883 h 1111"/>
                <a:gd name="T78" fmla="*/ 53 w 704"/>
                <a:gd name="T79" fmla="*/ 791 h 1111"/>
                <a:gd name="T80" fmla="*/ 50 w 704"/>
                <a:gd name="T81" fmla="*/ 707 h 1111"/>
                <a:gd name="T82" fmla="*/ 15 w 704"/>
                <a:gd name="T83" fmla="*/ 650 h 1111"/>
                <a:gd name="T84" fmla="*/ 30 w 704"/>
                <a:gd name="T85" fmla="*/ 524 h 1111"/>
                <a:gd name="T86" fmla="*/ 10 w 704"/>
                <a:gd name="T87" fmla="*/ 454 h 1111"/>
                <a:gd name="T88" fmla="*/ 12 w 704"/>
                <a:gd name="T89" fmla="*/ 448 h 1111"/>
                <a:gd name="T90" fmla="*/ 69 w 704"/>
                <a:gd name="T91" fmla="*/ 390 h 1111"/>
                <a:gd name="T92" fmla="*/ 73 w 704"/>
                <a:gd name="T93" fmla="*/ 389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111">
                  <a:moveTo>
                    <a:pt x="73" y="389"/>
                  </a:moveTo>
                  <a:cubicBezTo>
                    <a:pt x="101" y="385"/>
                    <a:pt x="160" y="422"/>
                    <a:pt x="181" y="405"/>
                  </a:cubicBezTo>
                  <a:cubicBezTo>
                    <a:pt x="205" y="386"/>
                    <a:pt x="193" y="314"/>
                    <a:pt x="193" y="283"/>
                  </a:cubicBezTo>
                  <a:cubicBezTo>
                    <a:pt x="192" y="264"/>
                    <a:pt x="183" y="226"/>
                    <a:pt x="181" y="207"/>
                  </a:cubicBezTo>
                  <a:cubicBezTo>
                    <a:pt x="179" y="186"/>
                    <a:pt x="175" y="145"/>
                    <a:pt x="180" y="123"/>
                  </a:cubicBezTo>
                  <a:cubicBezTo>
                    <a:pt x="181" y="122"/>
                    <a:pt x="181" y="121"/>
                    <a:pt x="181" y="119"/>
                  </a:cubicBezTo>
                  <a:cubicBezTo>
                    <a:pt x="191" y="89"/>
                    <a:pt x="231" y="34"/>
                    <a:pt x="258" y="16"/>
                  </a:cubicBezTo>
                  <a:cubicBezTo>
                    <a:pt x="263" y="13"/>
                    <a:pt x="270" y="10"/>
                    <a:pt x="278" y="8"/>
                  </a:cubicBezTo>
                  <a:cubicBezTo>
                    <a:pt x="293" y="3"/>
                    <a:pt x="313" y="0"/>
                    <a:pt x="324" y="1"/>
                  </a:cubicBezTo>
                  <a:cubicBezTo>
                    <a:pt x="348" y="4"/>
                    <a:pt x="397" y="23"/>
                    <a:pt x="409" y="43"/>
                  </a:cubicBezTo>
                  <a:cubicBezTo>
                    <a:pt x="422" y="64"/>
                    <a:pt x="419" y="121"/>
                    <a:pt x="405" y="142"/>
                  </a:cubicBezTo>
                  <a:cubicBezTo>
                    <a:pt x="399" y="152"/>
                    <a:pt x="368" y="154"/>
                    <a:pt x="363" y="165"/>
                  </a:cubicBezTo>
                  <a:cubicBezTo>
                    <a:pt x="350" y="192"/>
                    <a:pt x="373" y="256"/>
                    <a:pt x="386" y="283"/>
                  </a:cubicBezTo>
                  <a:cubicBezTo>
                    <a:pt x="398" y="309"/>
                    <a:pt x="433" y="359"/>
                    <a:pt x="460" y="371"/>
                  </a:cubicBezTo>
                  <a:cubicBezTo>
                    <a:pt x="474" y="378"/>
                    <a:pt x="507" y="366"/>
                    <a:pt x="521" y="371"/>
                  </a:cubicBezTo>
                  <a:cubicBezTo>
                    <a:pt x="534" y="376"/>
                    <a:pt x="553" y="394"/>
                    <a:pt x="560" y="405"/>
                  </a:cubicBezTo>
                  <a:cubicBezTo>
                    <a:pt x="571" y="423"/>
                    <a:pt x="564" y="472"/>
                    <a:pt x="579" y="486"/>
                  </a:cubicBezTo>
                  <a:cubicBezTo>
                    <a:pt x="595" y="499"/>
                    <a:pt x="643" y="488"/>
                    <a:pt x="661" y="497"/>
                  </a:cubicBezTo>
                  <a:cubicBezTo>
                    <a:pt x="672" y="503"/>
                    <a:pt x="691" y="523"/>
                    <a:pt x="695" y="535"/>
                  </a:cubicBezTo>
                  <a:cubicBezTo>
                    <a:pt x="704" y="558"/>
                    <a:pt x="698" y="598"/>
                    <a:pt x="694" y="633"/>
                  </a:cubicBezTo>
                  <a:cubicBezTo>
                    <a:pt x="682" y="630"/>
                    <a:pt x="668" y="628"/>
                    <a:pt x="660" y="626"/>
                  </a:cubicBezTo>
                  <a:cubicBezTo>
                    <a:pt x="644" y="623"/>
                    <a:pt x="613" y="617"/>
                    <a:pt x="597" y="618"/>
                  </a:cubicBezTo>
                  <a:cubicBezTo>
                    <a:pt x="585" y="619"/>
                    <a:pt x="561" y="624"/>
                    <a:pt x="551" y="630"/>
                  </a:cubicBezTo>
                  <a:cubicBezTo>
                    <a:pt x="538" y="637"/>
                    <a:pt x="515" y="658"/>
                    <a:pt x="508" y="671"/>
                  </a:cubicBezTo>
                  <a:cubicBezTo>
                    <a:pt x="501" y="684"/>
                    <a:pt x="494" y="717"/>
                    <a:pt x="500" y="730"/>
                  </a:cubicBezTo>
                  <a:cubicBezTo>
                    <a:pt x="504" y="741"/>
                    <a:pt x="531" y="747"/>
                    <a:pt x="536" y="757"/>
                  </a:cubicBezTo>
                  <a:cubicBezTo>
                    <a:pt x="543" y="770"/>
                    <a:pt x="547" y="804"/>
                    <a:pt x="538" y="815"/>
                  </a:cubicBezTo>
                  <a:cubicBezTo>
                    <a:pt x="527" y="827"/>
                    <a:pt x="487" y="812"/>
                    <a:pt x="475" y="823"/>
                  </a:cubicBezTo>
                  <a:cubicBezTo>
                    <a:pt x="460" y="835"/>
                    <a:pt x="457" y="878"/>
                    <a:pt x="453" y="897"/>
                  </a:cubicBezTo>
                  <a:cubicBezTo>
                    <a:pt x="448" y="923"/>
                    <a:pt x="435" y="978"/>
                    <a:pt x="443" y="1003"/>
                  </a:cubicBezTo>
                  <a:cubicBezTo>
                    <a:pt x="451" y="1026"/>
                    <a:pt x="491" y="1057"/>
                    <a:pt x="506" y="1076"/>
                  </a:cubicBezTo>
                  <a:cubicBezTo>
                    <a:pt x="512" y="1082"/>
                    <a:pt x="519" y="1091"/>
                    <a:pt x="527" y="1100"/>
                  </a:cubicBezTo>
                  <a:cubicBezTo>
                    <a:pt x="492" y="1104"/>
                    <a:pt x="441" y="1109"/>
                    <a:pt x="427" y="1109"/>
                  </a:cubicBezTo>
                  <a:cubicBezTo>
                    <a:pt x="406" y="1111"/>
                    <a:pt x="352" y="1088"/>
                    <a:pt x="332" y="1081"/>
                  </a:cubicBezTo>
                  <a:cubicBezTo>
                    <a:pt x="304" y="1071"/>
                    <a:pt x="253" y="1030"/>
                    <a:pt x="224" y="1031"/>
                  </a:cubicBezTo>
                  <a:cubicBezTo>
                    <a:pt x="209" y="1032"/>
                    <a:pt x="188" y="1059"/>
                    <a:pt x="173" y="1062"/>
                  </a:cubicBezTo>
                  <a:cubicBezTo>
                    <a:pt x="154" y="1065"/>
                    <a:pt x="113" y="1056"/>
                    <a:pt x="96" y="1047"/>
                  </a:cubicBezTo>
                  <a:cubicBezTo>
                    <a:pt x="70" y="1032"/>
                    <a:pt x="32" y="985"/>
                    <a:pt x="19" y="959"/>
                  </a:cubicBezTo>
                  <a:cubicBezTo>
                    <a:pt x="10" y="941"/>
                    <a:pt x="0" y="902"/>
                    <a:pt x="3" y="883"/>
                  </a:cubicBezTo>
                  <a:cubicBezTo>
                    <a:pt x="7" y="857"/>
                    <a:pt x="48" y="816"/>
                    <a:pt x="53" y="791"/>
                  </a:cubicBezTo>
                  <a:cubicBezTo>
                    <a:pt x="58" y="770"/>
                    <a:pt x="56" y="727"/>
                    <a:pt x="50" y="707"/>
                  </a:cubicBezTo>
                  <a:cubicBezTo>
                    <a:pt x="45" y="691"/>
                    <a:pt x="18" y="666"/>
                    <a:pt x="15" y="650"/>
                  </a:cubicBezTo>
                  <a:cubicBezTo>
                    <a:pt x="8" y="619"/>
                    <a:pt x="32" y="555"/>
                    <a:pt x="30" y="524"/>
                  </a:cubicBezTo>
                  <a:cubicBezTo>
                    <a:pt x="29" y="506"/>
                    <a:pt x="8" y="472"/>
                    <a:pt x="10" y="454"/>
                  </a:cubicBezTo>
                  <a:cubicBezTo>
                    <a:pt x="11" y="452"/>
                    <a:pt x="12" y="450"/>
                    <a:pt x="12" y="448"/>
                  </a:cubicBezTo>
                  <a:cubicBezTo>
                    <a:pt x="20" y="427"/>
                    <a:pt x="50" y="397"/>
                    <a:pt x="69" y="390"/>
                  </a:cubicBezTo>
                  <a:cubicBezTo>
                    <a:pt x="70" y="390"/>
                    <a:pt x="71" y="389"/>
                    <a:pt x="73" y="389"/>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7" name="Freeform 40"/>
            <p:cNvSpPr/>
            <p:nvPr/>
          </p:nvSpPr>
          <p:spPr bwMode="auto">
            <a:xfrm>
              <a:off x="4900581" y="3919397"/>
              <a:ext cx="841653" cy="644110"/>
            </a:xfrm>
            <a:custGeom>
              <a:avLst/>
              <a:gdLst>
                <a:gd name="T0" fmla="*/ 3529 w 3604"/>
                <a:gd name="T1" fmla="*/ 1505 h 3250"/>
                <a:gd name="T2" fmla="*/ 3335 w 3604"/>
                <a:gd name="T3" fmla="*/ 1632 h 3250"/>
                <a:gd name="T4" fmla="*/ 3086 w 3604"/>
                <a:gd name="T5" fmla="*/ 1441 h 3250"/>
                <a:gd name="T6" fmla="*/ 3059 w 3604"/>
                <a:gd name="T7" fmla="*/ 1737 h 3250"/>
                <a:gd name="T8" fmla="*/ 2903 w 3604"/>
                <a:gd name="T9" fmla="*/ 1921 h 3250"/>
                <a:gd name="T10" fmla="*/ 2832 w 3604"/>
                <a:gd name="T11" fmla="*/ 2148 h 3250"/>
                <a:gd name="T12" fmla="*/ 2717 w 3604"/>
                <a:gd name="T13" fmla="*/ 2229 h 3250"/>
                <a:gd name="T14" fmla="*/ 2897 w 3604"/>
                <a:gd name="T15" fmla="*/ 2401 h 3250"/>
                <a:gd name="T16" fmla="*/ 3127 w 3604"/>
                <a:gd name="T17" fmla="*/ 2550 h 3250"/>
                <a:gd name="T18" fmla="*/ 3316 w 3604"/>
                <a:gd name="T19" fmla="*/ 2442 h 3250"/>
                <a:gd name="T20" fmla="*/ 3382 w 3604"/>
                <a:gd name="T21" fmla="*/ 2736 h 3250"/>
                <a:gd name="T22" fmla="*/ 3144 w 3604"/>
                <a:gd name="T23" fmla="*/ 3076 h 3250"/>
                <a:gd name="T24" fmla="*/ 3055 w 3604"/>
                <a:gd name="T25" fmla="*/ 3241 h 3250"/>
                <a:gd name="T26" fmla="*/ 2937 w 3604"/>
                <a:gd name="T27" fmla="*/ 3133 h 3250"/>
                <a:gd name="T28" fmla="*/ 2828 w 3604"/>
                <a:gd name="T29" fmla="*/ 3217 h 3250"/>
                <a:gd name="T30" fmla="*/ 2656 w 3604"/>
                <a:gd name="T31" fmla="*/ 3187 h 3250"/>
                <a:gd name="T32" fmla="*/ 2568 w 3604"/>
                <a:gd name="T33" fmla="*/ 3074 h 3250"/>
                <a:gd name="T34" fmla="*/ 2382 w 3604"/>
                <a:gd name="T35" fmla="*/ 3036 h 3250"/>
                <a:gd name="T36" fmla="*/ 2234 w 3604"/>
                <a:gd name="T37" fmla="*/ 3044 h 3250"/>
                <a:gd name="T38" fmla="*/ 2103 w 3604"/>
                <a:gd name="T39" fmla="*/ 2691 h 3250"/>
                <a:gd name="T40" fmla="*/ 1961 w 3604"/>
                <a:gd name="T41" fmla="*/ 2758 h 3250"/>
                <a:gd name="T42" fmla="*/ 1767 w 3604"/>
                <a:gd name="T43" fmla="*/ 2713 h 3250"/>
                <a:gd name="T44" fmla="*/ 1485 w 3604"/>
                <a:gd name="T45" fmla="*/ 2791 h 3250"/>
                <a:gd name="T46" fmla="*/ 1277 w 3604"/>
                <a:gd name="T47" fmla="*/ 2804 h 3250"/>
                <a:gd name="T48" fmla="*/ 963 w 3604"/>
                <a:gd name="T49" fmla="*/ 2723 h 3250"/>
                <a:gd name="T50" fmla="*/ 714 w 3604"/>
                <a:gd name="T51" fmla="*/ 2551 h 3250"/>
                <a:gd name="T52" fmla="*/ 514 w 3604"/>
                <a:gd name="T53" fmla="*/ 2327 h 3250"/>
                <a:gd name="T54" fmla="*/ 447 w 3604"/>
                <a:gd name="T55" fmla="*/ 2221 h 3250"/>
                <a:gd name="T56" fmla="*/ 292 w 3604"/>
                <a:gd name="T57" fmla="*/ 1882 h 3250"/>
                <a:gd name="T58" fmla="*/ 193 w 3604"/>
                <a:gd name="T59" fmla="*/ 1639 h 3250"/>
                <a:gd name="T60" fmla="*/ 50 w 3604"/>
                <a:gd name="T61" fmla="*/ 1447 h 3250"/>
                <a:gd name="T62" fmla="*/ 333 w 3604"/>
                <a:gd name="T63" fmla="*/ 1318 h 3250"/>
                <a:gd name="T64" fmla="*/ 517 w 3604"/>
                <a:gd name="T65" fmla="*/ 1160 h 3250"/>
                <a:gd name="T66" fmla="*/ 873 w 3604"/>
                <a:gd name="T67" fmla="*/ 939 h 3250"/>
                <a:gd name="T68" fmla="*/ 1061 w 3604"/>
                <a:gd name="T69" fmla="*/ 823 h 3250"/>
                <a:gd name="T70" fmla="*/ 1387 w 3604"/>
                <a:gd name="T71" fmla="*/ 790 h 3250"/>
                <a:gd name="T72" fmla="*/ 1677 w 3604"/>
                <a:gd name="T73" fmla="*/ 612 h 3250"/>
                <a:gd name="T74" fmla="*/ 1811 w 3604"/>
                <a:gd name="T75" fmla="*/ 200 h 3250"/>
                <a:gd name="T76" fmla="*/ 1888 w 3604"/>
                <a:gd name="T77" fmla="*/ 27 h 3250"/>
                <a:gd name="T78" fmla="*/ 2263 w 3604"/>
                <a:gd name="T79" fmla="*/ 83 h 3250"/>
                <a:gd name="T80" fmla="*/ 2438 w 3604"/>
                <a:gd name="T81" fmla="*/ 85 h 3250"/>
                <a:gd name="T82" fmla="*/ 2572 w 3604"/>
                <a:gd name="T83" fmla="*/ 133 h 3250"/>
                <a:gd name="T84" fmla="*/ 2752 w 3604"/>
                <a:gd name="T85" fmla="*/ 85 h 3250"/>
                <a:gd name="T86" fmla="*/ 2734 w 3604"/>
                <a:gd name="T87" fmla="*/ 186 h 3250"/>
                <a:gd name="T88" fmla="*/ 2797 w 3604"/>
                <a:gd name="T89" fmla="*/ 261 h 3250"/>
                <a:gd name="T90" fmla="*/ 3092 w 3604"/>
                <a:gd name="T91" fmla="*/ 63 h 3250"/>
                <a:gd name="T92" fmla="*/ 3076 w 3604"/>
                <a:gd name="T93" fmla="*/ 151 h 3250"/>
                <a:gd name="T94" fmla="*/ 2747 w 3604"/>
                <a:gd name="T95" fmla="*/ 480 h 3250"/>
                <a:gd name="T96" fmla="*/ 2600 w 3604"/>
                <a:gd name="T97" fmla="*/ 659 h 3250"/>
                <a:gd name="T98" fmla="*/ 2520 w 3604"/>
                <a:gd name="T99" fmla="*/ 851 h 3250"/>
                <a:gd name="T100" fmla="*/ 2797 w 3604"/>
                <a:gd name="T101" fmla="*/ 961 h 3250"/>
                <a:gd name="T102" fmla="*/ 2884 w 3604"/>
                <a:gd name="T103" fmla="*/ 1076 h 3250"/>
                <a:gd name="T104" fmla="*/ 3045 w 3604"/>
                <a:gd name="T105" fmla="*/ 1090 h 3250"/>
                <a:gd name="T106" fmla="*/ 3275 w 3604"/>
                <a:gd name="T107" fmla="*/ 1074 h 3250"/>
                <a:gd name="T108" fmla="*/ 3412 w 3604"/>
                <a:gd name="T109" fmla="*/ 1233 h 3250"/>
                <a:gd name="T110" fmla="*/ 3535 w 3604"/>
                <a:gd name="T111" fmla="*/ 136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4" h="3250">
                  <a:moveTo>
                    <a:pt x="3603" y="1438"/>
                  </a:moveTo>
                  <a:cubicBezTo>
                    <a:pt x="3604" y="1450"/>
                    <a:pt x="3587" y="1470"/>
                    <a:pt x="3578" y="1478"/>
                  </a:cubicBezTo>
                  <a:cubicBezTo>
                    <a:pt x="3568" y="1488"/>
                    <a:pt x="3539" y="1496"/>
                    <a:pt x="3529" y="1505"/>
                  </a:cubicBezTo>
                  <a:cubicBezTo>
                    <a:pt x="3517" y="1517"/>
                    <a:pt x="3506" y="1552"/>
                    <a:pt x="3494" y="1565"/>
                  </a:cubicBezTo>
                  <a:cubicBezTo>
                    <a:pt x="3473" y="1586"/>
                    <a:pt x="3421" y="1620"/>
                    <a:pt x="3392" y="1630"/>
                  </a:cubicBezTo>
                  <a:cubicBezTo>
                    <a:pt x="3379" y="1634"/>
                    <a:pt x="3348" y="1638"/>
                    <a:pt x="3335" y="1632"/>
                  </a:cubicBezTo>
                  <a:cubicBezTo>
                    <a:pt x="3300" y="1616"/>
                    <a:pt x="3268" y="1539"/>
                    <a:pt x="3242" y="1511"/>
                  </a:cubicBezTo>
                  <a:cubicBezTo>
                    <a:pt x="3226" y="1493"/>
                    <a:pt x="3193" y="1455"/>
                    <a:pt x="3171" y="1446"/>
                  </a:cubicBezTo>
                  <a:cubicBezTo>
                    <a:pt x="3151" y="1438"/>
                    <a:pt x="3107" y="1435"/>
                    <a:pt x="3086" y="1441"/>
                  </a:cubicBezTo>
                  <a:cubicBezTo>
                    <a:pt x="3070" y="1445"/>
                    <a:pt x="3040" y="1462"/>
                    <a:pt x="3031" y="1476"/>
                  </a:cubicBezTo>
                  <a:cubicBezTo>
                    <a:pt x="3019" y="1495"/>
                    <a:pt x="3014" y="1542"/>
                    <a:pt x="3015" y="1565"/>
                  </a:cubicBezTo>
                  <a:cubicBezTo>
                    <a:pt x="3016" y="1609"/>
                    <a:pt x="3055" y="1693"/>
                    <a:pt x="3059" y="1737"/>
                  </a:cubicBezTo>
                  <a:cubicBezTo>
                    <a:pt x="3060" y="1747"/>
                    <a:pt x="3062" y="1768"/>
                    <a:pt x="3056" y="1775"/>
                  </a:cubicBezTo>
                  <a:cubicBezTo>
                    <a:pt x="3037" y="1802"/>
                    <a:pt x="2955" y="1802"/>
                    <a:pt x="2933" y="1827"/>
                  </a:cubicBezTo>
                  <a:cubicBezTo>
                    <a:pt x="2916" y="1845"/>
                    <a:pt x="2903" y="1896"/>
                    <a:pt x="2903" y="1921"/>
                  </a:cubicBezTo>
                  <a:cubicBezTo>
                    <a:pt x="2903" y="1942"/>
                    <a:pt x="2930" y="1979"/>
                    <a:pt x="2930" y="1999"/>
                  </a:cubicBezTo>
                  <a:cubicBezTo>
                    <a:pt x="2930" y="2025"/>
                    <a:pt x="2912" y="2075"/>
                    <a:pt x="2897" y="2096"/>
                  </a:cubicBezTo>
                  <a:cubicBezTo>
                    <a:pt x="2885" y="2113"/>
                    <a:pt x="2852" y="2142"/>
                    <a:pt x="2832" y="2148"/>
                  </a:cubicBezTo>
                  <a:cubicBezTo>
                    <a:pt x="2803" y="2155"/>
                    <a:pt x="2739" y="2116"/>
                    <a:pt x="2714" y="2131"/>
                  </a:cubicBezTo>
                  <a:cubicBezTo>
                    <a:pt x="2701" y="2140"/>
                    <a:pt x="2693" y="2175"/>
                    <a:pt x="2695" y="2191"/>
                  </a:cubicBezTo>
                  <a:cubicBezTo>
                    <a:pt x="2696" y="2202"/>
                    <a:pt x="2708" y="2222"/>
                    <a:pt x="2717" y="2229"/>
                  </a:cubicBezTo>
                  <a:cubicBezTo>
                    <a:pt x="2745" y="2249"/>
                    <a:pt x="2823" y="2242"/>
                    <a:pt x="2854" y="2258"/>
                  </a:cubicBezTo>
                  <a:cubicBezTo>
                    <a:pt x="2866" y="2265"/>
                    <a:pt x="2889" y="2286"/>
                    <a:pt x="2895" y="2299"/>
                  </a:cubicBezTo>
                  <a:cubicBezTo>
                    <a:pt x="2905" y="2322"/>
                    <a:pt x="2890" y="2377"/>
                    <a:pt x="2897" y="2401"/>
                  </a:cubicBezTo>
                  <a:cubicBezTo>
                    <a:pt x="2901" y="2415"/>
                    <a:pt x="2916" y="2442"/>
                    <a:pt x="2927" y="2450"/>
                  </a:cubicBezTo>
                  <a:cubicBezTo>
                    <a:pt x="2949" y="2464"/>
                    <a:pt x="3005" y="2455"/>
                    <a:pt x="3029" y="2466"/>
                  </a:cubicBezTo>
                  <a:cubicBezTo>
                    <a:pt x="3058" y="2480"/>
                    <a:pt x="3098" y="2536"/>
                    <a:pt x="3127" y="2550"/>
                  </a:cubicBezTo>
                  <a:cubicBezTo>
                    <a:pt x="3141" y="2556"/>
                    <a:pt x="3173" y="2566"/>
                    <a:pt x="3187" y="2561"/>
                  </a:cubicBezTo>
                  <a:cubicBezTo>
                    <a:pt x="3210" y="2551"/>
                    <a:pt x="3226" y="2496"/>
                    <a:pt x="3245" y="2480"/>
                  </a:cubicBezTo>
                  <a:cubicBezTo>
                    <a:pt x="3260" y="2466"/>
                    <a:pt x="3299" y="2431"/>
                    <a:pt x="3316" y="2442"/>
                  </a:cubicBezTo>
                  <a:cubicBezTo>
                    <a:pt x="3333" y="2454"/>
                    <a:pt x="3302" y="2504"/>
                    <a:pt x="3305" y="2525"/>
                  </a:cubicBezTo>
                  <a:cubicBezTo>
                    <a:pt x="3307" y="2544"/>
                    <a:pt x="3326" y="2578"/>
                    <a:pt x="3332" y="2596"/>
                  </a:cubicBezTo>
                  <a:cubicBezTo>
                    <a:pt x="3345" y="2631"/>
                    <a:pt x="3378" y="2699"/>
                    <a:pt x="3382" y="2736"/>
                  </a:cubicBezTo>
                  <a:cubicBezTo>
                    <a:pt x="3387" y="2790"/>
                    <a:pt x="3387" y="2909"/>
                    <a:pt x="3351" y="2949"/>
                  </a:cubicBezTo>
                  <a:cubicBezTo>
                    <a:pt x="3331" y="2972"/>
                    <a:pt x="3258" y="2965"/>
                    <a:pt x="3231" y="2982"/>
                  </a:cubicBezTo>
                  <a:cubicBezTo>
                    <a:pt x="3203" y="2998"/>
                    <a:pt x="3157" y="3047"/>
                    <a:pt x="3144" y="3076"/>
                  </a:cubicBezTo>
                  <a:cubicBezTo>
                    <a:pt x="3127" y="3111"/>
                    <a:pt x="3109" y="3199"/>
                    <a:pt x="3105" y="3250"/>
                  </a:cubicBezTo>
                  <a:cubicBezTo>
                    <a:pt x="3105" y="3250"/>
                    <a:pt x="3104" y="3250"/>
                    <a:pt x="3104" y="3250"/>
                  </a:cubicBezTo>
                  <a:cubicBezTo>
                    <a:pt x="3093" y="3244"/>
                    <a:pt x="3067" y="3245"/>
                    <a:pt x="3055" y="3241"/>
                  </a:cubicBezTo>
                  <a:cubicBezTo>
                    <a:pt x="3044" y="3238"/>
                    <a:pt x="3021" y="3233"/>
                    <a:pt x="3014" y="3225"/>
                  </a:cubicBezTo>
                  <a:cubicBezTo>
                    <a:pt x="3003" y="3213"/>
                    <a:pt x="3008" y="3173"/>
                    <a:pt x="2997" y="3160"/>
                  </a:cubicBezTo>
                  <a:cubicBezTo>
                    <a:pt x="2987" y="3148"/>
                    <a:pt x="2953" y="3130"/>
                    <a:pt x="2937" y="3133"/>
                  </a:cubicBezTo>
                  <a:cubicBezTo>
                    <a:pt x="2926" y="3136"/>
                    <a:pt x="2913" y="3158"/>
                    <a:pt x="2907" y="3169"/>
                  </a:cubicBezTo>
                  <a:cubicBezTo>
                    <a:pt x="2901" y="3180"/>
                    <a:pt x="2904" y="3209"/>
                    <a:pt x="2894" y="3217"/>
                  </a:cubicBezTo>
                  <a:cubicBezTo>
                    <a:pt x="2880" y="3227"/>
                    <a:pt x="2844" y="3215"/>
                    <a:pt x="2828" y="3217"/>
                  </a:cubicBezTo>
                  <a:cubicBezTo>
                    <a:pt x="2810" y="3220"/>
                    <a:pt x="2777" y="3236"/>
                    <a:pt x="2759" y="3236"/>
                  </a:cubicBezTo>
                  <a:cubicBezTo>
                    <a:pt x="2745" y="3236"/>
                    <a:pt x="2718" y="3228"/>
                    <a:pt x="2705" y="3223"/>
                  </a:cubicBezTo>
                  <a:cubicBezTo>
                    <a:pt x="2691" y="3216"/>
                    <a:pt x="2669" y="3195"/>
                    <a:pt x="2656" y="3187"/>
                  </a:cubicBezTo>
                  <a:cubicBezTo>
                    <a:pt x="2643" y="3181"/>
                    <a:pt x="2612" y="3177"/>
                    <a:pt x="2604" y="3166"/>
                  </a:cubicBezTo>
                  <a:cubicBezTo>
                    <a:pt x="2594" y="3152"/>
                    <a:pt x="2606" y="3113"/>
                    <a:pt x="2598" y="3098"/>
                  </a:cubicBezTo>
                  <a:cubicBezTo>
                    <a:pt x="2594" y="3090"/>
                    <a:pt x="2578" y="3076"/>
                    <a:pt x="2568" y="3074"/>
                  </a:cubicBezTo>
                  <a:cubicBezTo>
                    <a:pt x="2549" y="3070"/>
                    <a:pt x="2511" y="3099"/>
                    <a:pt x="2491" y="3096"/>
                  </a:cubicBezTo>
                  <a:cubicBezTo>
                    <a:pt x="2468" y="3091"/>
                    <a:pt x="2438" y="3044"/>
                    <a:pt x="2415" y="3036"/>
                  </a:cubicBezTo>
                  <a:cubicBezTo>
                    <a:pt x="2407" y="3034"/>
                    <a:pt x="2390" y="3034"/>
                    <a:pt x="2382" y="3036"/>
                  </a:cubicBezTo>
                  <a:cubicBezTo>
                    <a:pt x="2364" y="3043"/>
                    <a:pt x="2340" y="3077"/>
                    <a:pt x="2322" y="3085"/>
                  </a:cubicBezTo>
                  <a:cubicBezTo>
                    <a:pt x="2311" y="3090"/>
                    <a:pt x="2284" y="3098"/>
                    <a:pt x="2273" y="3093"/>
                  </a:cubicBezTo>
                  <a:cubicBezTo>
                    <a:pt x="2258" y="3087"/>
                    <a:pt x="2245" y="3055"/>
                    <a:pt x="2234" y="3044"/>
                  </a:cubicBezTo>
                  <a:cubicBezTo>
                    <a:pt x="2215" y="3025"/>
                    <a:pt x="2164" y="2997"/>
                    <a:pt x="2147" y="2974"/>
                  </a:cubicBezTo>
                  <a:cubicBezTo>
                    <a:pt x="2135" y="2958"/>
                    <a:pt x="2121" y="2919"/>
                    <a:pt x="2117" y="2899"/>
                  </a:cubicBezTo>
                  <a:cubicBezTo>
                    <a:pt x="2105" y="2848"/>
                    <a:pt x="2133" y="2734"/>
                    <a:pt x="2103" y="2691"/>
                  </a:cubicBezTo>
                  <a:cubicBezTo>
                    <a:pt x="2098" y="2683"/>
                    <a:pt x="2077" y="2675"/>
                    <a:pt x="2068" y="2675"/>
                  </a:cubicBezTo>
                  <a:cubicBezTo>
                    <a:pt x="2054" y="2675"/>
                    <a:pt x="2029" y="2691"/>
                    <a:pt x="2018" y="2699"/>
                  </a:cubicBezTo>
                  <a:cubicBezTo>
                    <a:pt x="2002" y="2711"/>
                    <a:pt x="1978" y="2746"/>
                    <a:pt x="1961" y="2758"/>
                  </a:cubicBezTo>
                  <a:cubicBezTo>
                    <a:pt x="1947" y="2768"/>
                    <a:pt x="1917" y="2786"/>
                    <a:pt x="1901" y="2785"/>
                  </a:cubicBezTo>
                  <a:cubicBezTo>
                    <a:pt x="1885" y="2785"/>
                    <a:pt x="1859" y="2766"/>
                    <a:pt x="1846" y="2758"/>
                  </a:cubicBezTo>
                  <a:cubicBezTo>
                    <a:pt x="1826" y="2748"/>
                    <a:pt x="1789" y="2718"/>
                    <a:pt x="1767" y="2713"/>
                  </a:cubicBezTo>
                  <a:cubicBezTo>
                    <a:pt x="1745" y="2707"/>
                    <a:pt x="1698" y="2708"/>
                    <a:pt x="1676" y="2713"/>
                  </a:cubicBezTo>
                  <a:cubicBezTo>
                    <a:pt x="1653" y="2718"/>
                    <a:pt x="1613" y="2744"/>
                    <a:pt x="1592" y="2753"/>
                  </a:cubicBezTo>
                  <a:cubicBezTo>
                    <a:pt x="1566" y="2764"/>
                    <a:pt x="1513" y="2791"/>
                    <a:pt x="1485" y="2791"/>
                  </a:cubicBezTo>
                  <a:cubicBezTo>
                    <a:pt x="1464" y="2790"/>
                    <a:pt x="1429" y="2761"/>
                    <a:pt x="1408" y="2761"/>
                  </a:cubicBezTo>
                  <a:cubicBezTo>
                    <a:pt x="1393" y="2761"/>
                    <a:pt x="1368" y="2781"/>
                    <a:pt x="1354" y="2785"/>
                  </a:cubicBezTo>
                  <a:cubicBezTo>
                    <a:pt x="1335" y="2792"/>
                    <a:pt x="1297" y="2804"/>
                    <a:pt x="1277" y="2804"/>
                  </a:cubicBezTo>
                  <a:cubicBezTo>
                    <a:pt x="1261" y="2805"/>
                    <a:pt x="1230" y="2797"/>
                    <a:pt x="1214" y="2793"/>
                  </a:cubicBezTo>
                  <a:cubicBezTo>
                    <a:pt x="1176" y="2784"/>
                    <a:pt x="1104" y="2752"/>
                    <a:pt x="1067" y="2742"/>
                  </a:cubicBezTo>
                  <a:cubicBezTo>
                    <a:pt x="1041" y="2735"/>
                    <a:pt x="986" y="2735"/>
                    <a:pt x="963" y="2723"/>
                  </a:cubicBezTo>
                  <a:cubicBezTo>
                    <a:pt x="944" y="2714"/>
                    <a:pt x="922" y="2673"/>
                    <a:pt x="903" y="2664"/>
                  </a:cubicBezTo>
                  <a:cubicBezTo>
                    <a:pt x="876" y="2652"/>
                    <a:pt x="813" y="2667"/>
                    <a:pt x="788" y="2653"/>
                  </a:cubicBezTo>
                  <a:cubicBezTo>
                    <a:pt x="760" y="2637"/>
                    <a:pt x="736" y="2573"/>
                    <a:pt x="714" y="2551"/>
                  </a:cubicBezTo>
                  <a:cubicBezTo>
                    <a:pt x="695" y="2532"/>
                    <a:pt x="648" y="2506"/>
                    <a:pt x="629" y="2489"/>
                  </a:cubicBezTo>
                  <a:cubicBezTo>
                    <a:pt x="614" y="2475"/>
                    <a:pt x="589" y="2443"/>
                    <a:pt x="577" y="2427"/>
                  </a:cubicBezTo>
                  <a:cubicBezTo>
                    <a:pt x="560" y="2403"/>
                    <a:pt x="532" y="2350"/>
                    <a:pt x="514" y="2327"/>
                  </a:cubicBezTo>
                  <a:cubicBezTo>
                    <a:pt x="498" y="2306"/>
                    <a:pt x="443" y="2277"/>
                    <a:pt x="443" y="2251"/>
                  </a:cubicBezTo>
                  <a:cubicBezTo>
                    <a:pt x="430" y="2249"/>
                    <a:pt x="430" y="2249"/>
                    <a:pt x="430" y="2249"/>
                  </a:cubicBezTo>
                  <a:cubicBezTo>
                    <a:pt x="438" y="2239"/>
                    <a:pt x="444" y="2230"/>
                    <a:pt x="447" y="2221"/>
                  </a:cubicBezTo>
                  <a:cubicBezTo>
                    <a:pt x="462" y="2184"/>
                    <a:pt x="467" y="2099"/>
                    <a:pt x="450" y="2062"/>
                  </a:cubicBezTo>
                  <a:cubicBezTo>
                    <a:pt x="436" y="2031"/>
                    <a:pt x="368" y="1999"/>
                    <a:pt x="346" y="1973"/>
                  </a:cubicBezTo>
                  <a:cubicBezTo>
                    <a:pt x="329" y="1953"/>
                    <a:pt x="310" y="1901"/>
                    <a:pt x="292" y="1882"/>
                  </a:cubicBezTo>
                  <a:cubicBezTo>
                    <a:pt x="275" y="1864"/>
                    <a:pt x="222" y="1849"/>
                    <a:pt x="212" y="1828"/>
                  </a:cubicBezTo>
                  <a:cubicBezTo>
                    <a:pt x="206" y="1813"/>
                    <a:pt x="221" y="1781"/>
                    <a:pt x="221" y="1765"/>
                  </a:cubicBezTo>
                  <a:cubicBezTo>
                    <a:pt x="219" y="1733"/>
                    <a:pt x="214" y="1664"/>
                    <a:pt x="193" y="1639"/>
                  </a:cubicBezTo>
                  <a:cubicBezTo>
                    <a:pt x="178" y="1621"/>
                    <a:pt x="120" y="1622"/>
                    <a:pt x="106" y="1604"/>
                  </a:cubicBezTo>
                  <a:cubicBezTo>
                    <a:pt x="94" y="1589"/>
                    <a:pt x="104" y="1545"/>
                    <a:pt x="95" y="1528"/>
                  </a:cubicBezTo>
                  <a:cubicBezTo>
                    <a:pt x="85" y="1511"/>
                    <a:pt x="60" y="1464"/>
                    <a:pt x="50" y="1447"/>
                  </a:cubicBezTo>
                  <a:cubicBezTo>
                    <a:pt x="44" y="1436"/>
                    <a:pt x="17" y="1411"/>
                    <a:pt x="0" y="1391"/>
                  </a:cubicBezTo>
                  <a:cubicBezTo>
                    <a:pt x="66" y="1398"/>
                    <a:pt x="198" y="1376"/>
                    <a:pt x="230" y="1370"/>
                  </a:cubicBezTo>
                  <a:cubicBezTo>
                    <a:pt x="254" y="1366"/>
                    <a:pt x="314" y="1333"/>
                    <a:pt x="333" y="1318"/>
                  </a:cubicBezTo>
                  <a:cubicBezTo>
                    <a:pt x="354" y="1302"/>
                    <a:pt x="373" y="1257"/>
                    <a:pt x="396" y="1243"/>
                  </a:cubicBezTo>
                  <a:cubicBezTo>
                    <a:pt x="414" y="1231"/>
                    <a:pt x="443" y="1210"/>
                    <a:pt x="462" y="1201"/>
                  </a:cubicBezTo>
                  <a:cubicBezTo>
                    <a:pt x="478" y="1193"/>
                    <a:pt x="501" y="1166"/>
                    <a:pt x="517" y="1160"/>
                  </a:cubicBezTo>
                  <a:cubicBezTo>
                    <a:pt x="550" y="1147"/>
                    <a:pt x="627" y="1160"/>
                    <a:pt x="659" y="1144"/>
                  </a:cubicBezTo>
                  <a:cubicBezTo>
                    <a:pt x="709" y="1119"/>
                    <a:pt x="770" y="1019"/>
                    <a:pt x="812" y="982"/>
                  </a:cubicBezTo>
                  <a:cubicBezTo>
                    <a:pt x="826" y="970"/>
                    <a:pt x="855" y="944"/>
                    <a:pt x="873" y="939"/>
                  </a:cubicBezTo>
                  <a:cubicBezTo>
                    <a:pt x="893" y="933"/>
                    <a:pt x="940" y="956"/>
                    <a:pt x="957" y="944"/>
                  </a:cubicBezTo>
                  <a:cubicBezTo>
                    <a:pt x="977" y="931"/>
                    <a:pt x="969" y="873"/>
                    <a:pt x="985" y="855"/>
                  </a:cubicBezTo>
                  <a:cubicBezTo>
                    <a:pt x="999" y="840"/>
                    <a:pt x="1041" y="827"/>
                    <a:pt x="1061" y="823"/>
                  </a:cubicBezTo>
                  <a:cubicBezTo>
                    <a:pt x="1102" y="815"/>
                    <a:pt x="1189" y="843"/>
                    <a:pt x="1228" y="828"/>
                  </a:cubicBezTo>
                  <a:cubicBezTo>
                    <a:pt x="1252" y="820"/>
                    <a:pt x="1277" y="766"/>
                    <a:pt x="1302" y="761"/>
                  </a:cubicBezTo>
                  <a:cubicBezTo>
                    <a:pt x="1324" y="756"/>
                    <a:pt x="1364" y="789"/>
                    <a:pt x="1387" y="790"/>
                  </a:cubicBezTo>
                  <a:cubicBezTo>
                    <a:pt x="1401" y="791"/>
                    <a:pt x="1429" y="784"/>
                    <a:pt x="1442" y="777"/>
                  </a:cubicBezTo>
                  <a:cubicBezTo>
                    <a:pt x="1462" y="766"/>
                    <a:pt x="1491" y="729"/>
                    <a:pt x="1510" y="715"/>
                  </a:cubicBezTo>
                  <a:cubicBezTo>
                    <a:pt x="1549" y="686"/>
                    <a:pt x="1637" y="642"/>
                    <a:pt x="1677" y="612"/>
                  </a:cubicBezTo>
                  <a:cubicBezTo>
                    <a:pt x="1706" y="591"/>
                    <a:pt x="1771" y="548"/>
                    <a:pt x="1786" y="515"/>
                  </a:cubicBezTo>
                  <a:cubicBezTo>
                    <a:pt x="1811" y="463"/>
                    <a:pt x="1784" y="341"/>
                    <a:pt x="1792" y="283"/>
                  </a:cubicBezTo>
                  <a:cubicBezTo>
                    <a:pt x="1794" y="262"/>
                    <a:pt x="1808" y="221"/>
                    <a:pt x="1811" y="200"/>
                  </a:cubicBezTo>
                  <a:cubicBezTo>
                    <a:pt x="1816" y="151"/>
                    <a:pt x="1812" y="58"/>
                    <a:pt x="1811" y="0"/>
                  </a:cubicBezTo>
                  <a:cubicBezTo>
                    <a:pt x="1822" y="9"/>
                    <a:pt x="1834" y="18"/>
                    <a:pt x="1843" y="21"/>
                  </a:cubicBezTo>
                  <a:cubicBezTo>
                    <a:pt x="1854" y="26"/>
                    <a:pt x="1877" y="26"/>
                    <a:pt x="1888" y="27"/>
                  </a:cubicBezTo>
                  <a:cubicBezTo>
                    <a:pt x="1925" y="30"/>
                    <a:pt x="2001" y="21"/>
                    <a:pt x="2035" y="35"/>
                  </a:cubicBezTo>
                  <a:cubicBezTo>
                    <a:pt x="2047" y="40"/>
                    <a:pt x="2062" y="64"/>
                    <a:pt x="2074" y="69"/>
                  </a:cubicBezTo>
                  <a:cubicBezTo>
                    <a:pt x="2117" y="87"/>
                    <a:pt x="2219" y="66"/>
                    <a:pt x="2263" y="83"/>
                  </a:cubicBezTo>
                  <a:cubicBezTo>
                    <a:pt x="2277" y="88"/>
                    <a:pt x="2296" y="114"/>
                    <a:pt x="2310" y="120"/>
                  </a:cubicBezTo>
                  <a:cubicBezTo>
                    <a:pt x="2328" y="127"/>
                    <a:pt x="2367" y="136"/>
                    <a:pt x="2385" y="130"/>
                  </a:cubicBezTo>
                  <a:cubicBezTo>
                    <a:pt x="2402" y="125"/>
                    <a:pt x="2422" y="92"/>
                    <a:pt x="2438" y="85"/>
                  </a:cubicBezTo>
                  <a:cubicBezTo>
                    <a:pt x="2450" y="81"/>
                    <a:pt x="2476" y="79"/>
                    <a:pt x="2488" y="83"/>
                  </a:cubicBezTo>
                  <a:cubicBezTo>
                    <a:pt x="2503" y="87"/>
                    <a:pt x="2522" y="115"/>
                    <a:pt x="2535" y="122"/>
                  </a:cubicBezTo>
                  <a:cubicBezTo>
                    <a:pt x="2544" y="127"/>
                    <a:pt x="2562" y="135"/>
                    <a:pt x="2572" y="133"/>
                  </a:cubicBezTo>
                  <a:cubicBezTo>
                    <a:pt x="2597" y="127"/>
                    <a:pt x="2623" y="73"/>
                    <a:pt x="2647" y="61"/>
                  </a:cubicBezTo>
                  <a:cubicBezTo>
                    <a:pt x="2660" y="55"/>
                    <a:pt x="2693" y="50"/>
                    <a:pt x="2708" y="53"/>
                  </a:cubicBezTo>
                  <a:cubicBezTo>
                    <a:pt x="2721" y="57"/>
                    <a:pt x="2739" y="80"/>
                    <a:pt x="2752" y="85"/>
                  </a:cubicBezTo>
                  <a:cubicBezTo>
                    <a:pt x="2759" y="88"/>
                    <a:pt x="2771" y="88"/>
                    <a:pt x="2784" y="88"/>
                  </a:cubicBezTo>
                  <a:cubicBezTo>
                    <a:pt x="2785" y="106"/>
                    <a:pt x="2784" y="123"/>
                    <a:pt x="2780" y="134"/>
                  </a:cubicBezTo>
                  <a:cubicBezTo>
                    <a:pt x="2774" y="151"/>
                    <a:pt x="2741" y="171"/>
                    <a:pt x="2734" y="186"/>
                  </a:cubicBezTo>
                  <a:cubicBezTo>
                    <a:pt x="2724" y="207"/>
                    <a:pt x="2711" y="256"/>
                    <a:pt x="2720" y="277"/>
                  </a:cubicBezTo>
                  <a:cubicBezTo>
                    <a:pt x="2724" y="286"/>
                    <a:pt x="2741" y="299"/>
                    <a:pt x="2750" y="299"/>
                  </a:cubicBezTo>
                  <a:cubicBezTo>
                    <a:pt x="2765" y="299"/>
                    <a:pt x="2785" y="270"/>
                    <a:pt x="2797" y="261"/>
                  </a:cubicBezTo>
                  <a:cubicBezTo>
                    <a:pt x="2826" y="238"/>
                    <a:pt x="2885" y="191"/>
                    <a:pt x="2917" y="173"/>
                  </a:cubicBezTo>
                  <a:cubicBezTo>
                    <a:pt x="2940" y="159"/>
                    <a:pt x="2993" y="143"/>
                    <a:pt x="3015" y="129"/>
                  </a:cubicBezTo>
                  <a:cubicBezTo>
                    <a:pt x="3037" y="115"/>
                    <a:pt x="3067" y="67"/>
                    <a:pt x="3092" y="63"/>
                  </a:cubicBezTo>
                  <a:cubicBezTo>
                    <a:pt x="3098" y="62"/>
                    <a:pt x="3111" y="66"/>
                    <a:pt x="3114" y="71"/>
                  </a:cubicBezTo>
                  <a:cubicBezTo>
                    <a:pt x="3121" y="83"/>
                    <a:pt x="3118" y="114"/>
                    <a:pt x="3111" y="126"/>
                  </a:cubicBezTo>
                  <a:cubicBezTo>
                    <a:pt x="3106" y="135"/>
                    <a:pt x="3084" y="144"/>
                    <a:pt x="3076" y="151"/>
                  </a:cubicBezTo>
                  <a:cubicBezTo>
                    <a:pt x="3053" y="168"/>
                    <a:pt x="3009" y="205"/>
                    <a:pt x="2988" y="225"/>
                  </a:cubicBezTo>
                  <a:cubicBezTo>
                    <a:pt x="2941" y="269"/>
                    <a:pt x="2854" y="364"/>
                    <a:pt x="2810" y="411"/>
                  </a:cubicBezTo>
                  <a:cubicBezTo>
                    <a:pt x="2794" y="429"/>
                    <a:pt x="2759" y="460"/>
                    <a:pt x="2747" y="480"/>
                  </a:cubicBezTo>
                  <a:cubicBezTo>
                    <a:pt x="2737" y="498"/>
                    <a:pt x="2735" y="541"/>
                    <a:pt x="2723" y="557"/>
                  </a:cubicBezTo>
                  <a:cubicBezTo>
                    <a:pt x="2711" y="572"/>
                    <a:pt x="2672" y="586"/>
                    <a:pt x="2657" y="598"/>
                  </a:cubicBezTo>
                  <a:cubicBezTo>
                    <a:pt x="2641" y="611"/>
                    <a:pt x="2609" y="640"/>
                    <a:pt x="2600" y="659"/>
                  </a:cubicBezTo>
                  <a:cubicBezTo>
                    <a:pt x="2592" y="674"/>
                    <a:pt x="2594" y="712"/>
                    <a:pt x="2586" y="727"/>
                  </a:cubicBezTo>
                  <a:cubicBezTo>
                    <a:pt x="2576" y="747"/>
                    <a:pt x="2535" y="770"/>
                    <a:pt x="2526" y="790"/>
                  </a:cubicBezTo>
                  <a:cubicBezTo>
                    <a:pt x="2520" y="804"/>
                    <a:pt x="2513" y="838"/>
                    <a:pt x="2520" y="851"/>
                  </a:cubicBezTo>
                  <a:cubicBezTo>
                    <a:pt x="2525" y="858"/>
                    <a:pt x="2545" y="862"/>
                    <a:pt x="2553" y="864"/>
                  </a:cubicBezTo>
                  <a:cubicBezTo>
                    <a:pt x="2590" y="874"/>
                    <a:pt x="2669" y="869"/>
                    <a:pt x="2704" y="884"/>
                  </a:cubicBezTo>
                  <a:cubicBezTo>
                    <a:pt x="2731" y="896"/>
                    <a:pt x="2770" y="947"/>
                    <a:pt x="2797" y="961"/>
                  </a:cubicBezTo>
                  <a:cubicBezTo>
                    <a:pt x="2809" y="967"/>
                    <a:pt x="2839" y="967"/>
                    <a:pt x="2851" y="974"/>
                  </a:cubicBezTo>
                  <a:cubicBezTo>
                    <a:pt x="2862" y="980"/>
                    <a:pt x="2880" y="999"/>
                    <a:pt x="2884" y="1010"/>
                  </a:cubicBezTo>
                  <a:cubicBezTo>
                    <a:pt x="2890" y="1025"/>
                    <a:pt x="2877" y="1061"/>
                    <a:pt x="2884" y="1076"/>
                  </a:cubicBezTo>
                  <a:cubicBezTo>
                    <a:pt x="2893" y="1095"/>
                    <a:pt x="2927" y="1123"/>
                    <a:pt x="2947" y="1131"/>
                  </a:cubicBezTo>
                  <a:cubicBezTo>
                    <a:pt x="2955" y="1134"/>
                    <a:pt x="2974" y="1133"/>
                    <a:pt x="2983" y="1131"/>
                  </a:cubicBezTo>
                  <a:cubicBezTo>
                    <a:pt x="3001" y="1125"/>
                    <a:pt x="3027" y="1095"/>
                    <a:pt x="3045" y="1090"/>
                  </a:cubicBezTo>
                  <a:cubicBezTo>
                    <a:pt x="3076" y="1080"/>
                    <a:pt x="3143" y="1098"/>
                    <a:pt x="3174" y="1090"/>
                  </a:cubicBezTo>
                  <a:cubicBezTo>
                    <a:pt x="3186" y="1086"/>
                    <a:pt x="3206" y="1065"/>
                    <a:pt x="3218" y="1063"/>
                  </a:cubicBezTo>
                  <a:cubicBezTo>
                    <a:pt x="3232" y="1060"/>
                    <a:pt x="3256" y="1070"/>
                    <a:pt x="3275" y="1074"/>
                  </a:cubicBezTo>
                  <a:cubicBezTo>
                    <a:pt x="3275" y="1093"/>
                    <a:pt x="3276" y="1120"/>
                    <a:pt x="3283" y="1133"/>
                  </a:cubicBezTo>
                  <a:cubicBezTo>
                    <a:pt x="3291" y="1147"/>
                    <a:pt x="3320" y="1164"/>
                    <a:pt x="3332" y="1174"/>
                  </a:cubicBezTo>
                  <a:cubicBezTo>
                    <a:pt x="3352" y="1189"/>
                    <a:pt x="3388" y="1225"/>
                    <a:pt x="3412" y="1233"/>
                  </a:cubicBezTo>
                  <a:cubicBezTo>
                    <a:pt x="3431" y="1240"/>
                    <a:pt x="3475" y="1228"/>
                    <a:pt x="3494" y="1236"/>
                  </a:cubicBezTo>
                  <a:cubicBezTo>
                    <a:pt x="3506" y="1240"/>
                    <a:pt x="3526" y="1259"/>
                    <a:pt x="3532" y="1271"/>
                  </a:cubicBezTo>
                  <a:cubicBezTo>
                    <a:pt x="3541" y="1291"/>
                    <a:pt x="3526" y="1339"/>
                    <a:pt x="3535" y="1360"/>
                  </a:cubicBezTo>
                  <a:cubicBezTo>
                    <a:pt x="3544" y="1384"/>
                    <a:pt x="3601" y="1412"/>
                    <a:pt x="3603" y="143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8" name="Freeform 41"/>
            <p:cNvSpPr/>
            <p:nvPr/>
          </p:nvSpPr>
          <p:spPr bwMode="auto">
            <a:xfrm>
              <a:off x="5487983" y="3284569"/>
              <a:ext cx="236715" cy="207897"/>
            </a:xfrm>
            <a:custGeom>
              <a:avLst/>
              <a:gdLst>
                <a:gd name="T0" fmla="*/ 1015 w 1015"/>
                <a:gd name="T1" fmla="*/ 481 h 1048"/>
                <a:gd name="T2" fmla="*/ 995 w 1015"/>
                <a:gd name="T3" fmla="*/ 489 h 1048"/>
                <a:gd name="T4" fmla="*/ 918 w 1015"/>
                <a:gd name="T5" fmla="*/ 592 h 1048"/>
                <a:gd name="T6" fmla="*/ 917 w 1015"/>
                <a:gd name="T7" fmla="*/ 596 h 1048"/>
                <a:gd name="T8" fmla="*/ 848 w 1015"/>
                <a:gd name="T9" fmla="*/ 600 h 1048"/>
                <a:gd name="T10" fmla="*/ 806 w 1015"/>
                <a:gd name="T11" fmla="*/ 627 h 1048"/>
                <a:gd name="T12" fmla="*/ 748 w 1015"/>
                <a:gd name="T13" fmla="*/ 627 h 1048"/>
                <a:gd name="T14" fmla="*/ 674 w 1015"/>
                <a:gd name="T15" fmla="*/ 680 h 1048"/>
                <a:gd name="T16" fmla="*/ 701 w 1015"/>
                <a:gd name="T17" fmla="*/ 714 h 1048"/>
                <a:gd name="T18" fmla="*/ 794 w 1015"/>
                <a:gd name="T19" fmla="*/ 791 h 1048"/>
                <a:gd name="T20" fmla="*/ 810 w 1015"/>
                <a:gd name="T21" fmla="*/ 862 h 1048"/>
                <a:gd name="T22" fmla="*/ 806 w 1015"/>
                <a:gd name="T23" fmla="*/ 863 h 1048"/>
                <a:gd name="T24" fmla="*/ 749 w 1015"/>
                <a:gd name="T25" fmla="*/ 921 h 1048"/>
                <a:gd name="T26" fmla="*/ 748 w 1015"/>
                <a:gd name="T27" fmla="*/ 924 h 1048"/>
                <a:gd name="T28" fmla="*/ 747 w 1015"/>
                <a:gd name="T29" fmla="*/ 927 h 1048"/>
                <a:gd name="T30" fmla="*/ 624 w 1015"/>
                <a:gd name="T31" fmla="*/ 940 h 1048"/>
                <a:gd name="T32" fmla="*/ 574 w 1015"/>
                <a:gd name="T33" fmla="*/ 982 h 1048"/>
                <a:gd name="T34" fmla="*/ 570 w 1015"/>
                <a:gd name="T35" fmla="*/ 1035 h 1048"/>
                <a:gd name="T36" fmla="*/ 520 w 1015"/>
                <a:gd name="T37" fmla="*/ 1046 h 1048"/>
                <a:gd name="T38" fmla="*/ 415 w 1015"/>
                <a:gd name="T39" fmla="*/ 989 h 1048"/>
                <a:gd name="T40" fmla="*/ 365 w 1015"/>
                <a:gd name="T41" fmla="*/ 1012 h 1048"/>
                <a:gd name="T42" fmla="*/ 288 w 1015"/>
                <a:gd name="T43" fmla="*/ 1012 h 1048"/>
                <a:gd name="T44" fmla="*/ 187 w 1015"/>
                <a:gd name="T45" fmla="*/ 1043 h 1048"/>
                <a:gd name="T46" fmla="*/ 59 w 1015"/>
                <a:gd name="T47" fmla="*/ 962 h 1048"/>
                <a:gd name="T48" fmla="*/ 5 w 1015"/>
                <a:gd name="T49" fmla="*/ 867 h 1048"/>
                <a:gd name="T50" fmla="*/ 28 w 1015"/>
                <a:gd name="T51" fmla="*/ 741 h 1048"/>
                <a:gd name="T52" fmla="*/ 90 w 1015"/>
                <a:gd name="T53" fmla="*/ 627 h 1048"/>
                <a:gd name="T54" fmla="*/ 191 w 1015"/>
                <a:gd name="T55" fmla="*/ 592 h 1048"/>
                <a:gd name="T56" fmla="*/ 210 w 1015"/>
                <a:gd name="T57" fmla="*/ 493 h 1048"/>
                <a:gd name="T58" fmla="*/ 144 w 1015"/>
                <a:gd name="T59" fmla="*/ 424 h 1048"/>
                <a:gd name="T60" fmla="*/ 168 w 1015"/>
                <a:gd name="T61" fmla="*/ 352 h 1048"/>
                <a:gd name="T62" fmla="*/ 226 w 1015"/>
                <a:gd name="T63" fmla="*/ 325 h 1048"/>
                <a:gd name="T64" fmla="*/ 280 w 1015"/>
                <a:gd name="T65" fmla="*/ 264 h 1048"/>
                <a:gd name="T66" fmla="*/ 384 w 1015"/>
                <a:gd name="T67" fmla="*/ 253 h 1048"/>
                <a:gd name="T68" fmla="*/ 349 w 1015"/>
                <a:gd name="T69" fmla="*/ 127 h 1048"/>
                <a:gd name="T70" fmla="*/ 411 w 1015"/>
                <a:gd name="T71" fmla="*/ 150 h 1048"/>
                <a:gd name="T72" fmla="*/ 411 w 1015"/>
                <a:gd name="T73" fmla="*/ 104 h 1048"/>
                <a:gd name="T74" fmla="*/ 466 w 1015"/>
                <a:gd name="T75" fmla="*/ 27 h 1048"/>
                <a:gd name="T76" fmla="*/ 543 w 1015"/>
                <a:gd name="T77" fmla="*/ 5 h 1048"/>
                <a:gd name="T78" fmla="*/ 578 w 1015"/>
                <a:gd name="T79" fmla="*/ 39 h 1048"/>
                <a:gd name="T80" fmla="*/ 725 w 1015"/>
                <a:gd name="T81" fmla="*/ 172 h 1048"/>
                <a:gd name="T82" fmla="*/ 790 w 1015"/>
                <a:gd name="T83" fmla="*/ 195 h 1048"/>
                <a:gd name="T84" fmla="*/ 837 w 1015"/>
                <a:gd name="T85" fmla="*/ 150 h 1048"/>
                <a:gd name="T86" fmla="*/ 872 w 1015"/>
                <a:gd name="T87" fmla="*/ 172 h 1048"/>
                <a:gd name="T88" fmla="*/ 949 w 1015"/>
                <a:gd name="T89" fmla="*/ 150 h 1048"/>
                <a:gd name="T90" fmla="*/ 976 w 1015"/>
                <a:gd name="T91" fmla="*/ 211 h 1048"/>
                <a:gd name="T92" fmla="*/ 906 w 1015"/>
                <a:gd name="T93" fmla="*/ 268 h 1048"/>
                <a:gd name="T94" fmla="*/ 895 w 1015"/>
                <a:gd name="T95" fmla="*/ 337 h 1048"/>
                <a:gd name="T96" fmla="*/ 926 w 1015"/>
                <a:gd name="T97" fmla="*/ 409 h 1048"/>
                <a:gd name="T98" fmla="*/ 1015 w 1015"/>
                <a:gd name="T99" fmla="*/ 48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5" h="1048">
                  <a:moveTo>
                    <a:pt x="1015" y="481"/>
                  </a:moveTo>
                  <a:cubicBezTo>
                    <a:pt x="1007" y="483"/>
                    <a:pt x="1000" y="486"/>
                    <a:pt x="995" y="489"/>
                  </a:cubicBezTo>
                  <a:cubicBezTo>
                    <a:pt x="968" y="507"/>
                    <a:pt x="928" y="562"/>
                    <a:pt x="918" y="592"/>
                  </a:cubicBezTo>
                  <a:cubicBezTo>
                    <a:pt x="918" y="593"/>
                    <a:pt x="917" y="595"/>
                    <a:pt x="917" y="596"/>
                  </a:cubicBezTo>
                  <a:cubicBezTo>
                    <a:pt x="910" y="607"/>
                    <a:pt x="864" y="595"/>
                    <a:pt x="848" y="600"/>
                  </a:cubicBezTo>
                  <a:cubicBezTo>
                    <a:pt x="837" y="604"/>
                    <a:pt x="818" y="623"/>
                    <a:pt x="806" y="627"/>
                  </a:cubicBezTo>
                  <a:cubicBezTo>
                    <a:pt x="792" y="631"/>
                    <a:pt x="762" y="622"/>
                    <a:pt x="748" y="627"/>
                  </a:cubicBezTo>
                  <a:cubicBezTo>
                    <a:pt x="726" y="634"/>
                    <a:pt x="678" y="658"/>
                    <a:pt x="674" y="680"/>
                  </a:cubicBezTo>
                  <a:cubicBezTo>
                    <a:pt x="673" y="691"/>
                    <a:pt x="694" y="707"/>
                    <a:pt x="701" y="714"/>
                  </a:cubicBezTo>
                  <a:cubicBezTo>
                    <a:pt x="722" y="736"/>
                    <a:pt x="779" y="765"/>
                    <a:pt x="794" y="791"/>
                  </a:cubicBezTo>
                  <a:cubicBezTo>
                    <a:pt x="804" y="806"/>
                    <a:pt x="810" y="843"/>
                    <a:pt x="810" y="862"/>
                  </a:cubicBezTo>
                  <a:cubicBezTo>
                    <a:pt x="808" y="862"/>
                    <a:pt x="807" y="863"/>
                    <a:pt x="806" y="863"/>
                  </a:cubicBezTo>
                  <a:cubicBezTo>
                    <a:pt x="787" y="870"/>
                    <a:pt x="757" y="900"/>
                    <a:pt x="749" y="921"/>
                  </a:cubicBezTo>
                  <a:cubicBezTo>
                    <a:pt x="749" y="922"/>
                    <a:pt x="748" y="923"/>
                    <a:pt x="748" y="924"/>
                  </a:cubicBezTo>
                  <a:cubicBezTo>
                    <a:pt x="748" y="925"/>
                    <a:pt x="748" y="926"/>
                    <a:pt x="747" y="927"/>
                  </a:cubicBezTo>
                  <a:cubicBezTo>
                    <a:pt x="735" y="948"/>
                    <a:pt x="650" y="928"/>
                    <a:pt x="624" y="940"/>
                  </a:cubicBezTo>
                  <a:cubicBezTo>
                    <a:pt x="609" y="946"/>
                    <a:pt x="581" y="967"/>
                    <a:pt x="574" y="982"/>
                  </a:cubicBezTo>
                  <a:cubicBezTo>
                    <a:pt x="568" y="993"/>
                    <a:pt x="579" y="1025"/>
                    <a:pt x="570" y="1035"/>
                  </a:cubicBezTo>
                  <a:cubicBezTo>
                    <a:pt x="562" y="1045"/>
                    <a:pt x="532" y="1048"/>
                    <a:pt x="520" y="1046"/>
                  </a:cubicBezTo>
                  <a:cubicBezTo>
                    <a:pt x="490" y="1042"/>
                    <a:pt x="445" y="990"/>
                    <a:pt x="415" y="989"/>
                  </a:cubicBezTo>
                  <a:cubicBezTo>
                    <a:pt x="401" y="989"/>
                    <a:pt x="378" y="1009"/>
                    <a:pt x="365" y="1012"/>
                  </a:cubicBezTo>
                  <a:cubicBezTo>
                    <a:pt x="346" y="1016"/>
                    <a:pt x="307" y="1009"/>
                    <a:pt x="288" y="1012"/>
                  </a:cubicBezTo>
                  <a:cubicBezTo>
                    <a:pt x="262" y="1016"/>
                    <a:pt x="213" y="1046"/>
                    <a:pt x="187" y="1043"/>
                  </a:cubicBezTo>
                  <a:cubicBezTo>
                    <a:pt x="150" y="1038"/>
                    <a:pt x="85" y="990"/>
                    <a:pt x="59" y="962"/>
                  </a:cubicBezTo>
                  <a:cubicBezTo>
                    <a:pt x="40" y="943"/>
                    <a:pt x="10" y="894"/>
                    <a:pt x="5" y="867"/>
                  </a:cubicBezTo>
                  <a:cubicBezTo>
                    <a:pt x="0" y="835"/>
                    <a:pt x="18" y="771"/>
                    <a:pt x="28" y="741"/>
                  </a:cubicBezTo>
                  <a:cubicBezTo>
                    <a:pt x="39" y="710"/>
                    <a:pt x="65" y="648"/>
                    <a:pt x="90" y="627"/>
                  </a:cubicBezTo>
                  <a:cubicBezTo>
                    <a:pt x="111" y="610"/>
                    <a:pt x="173" y="612"/>
                    <a:pt x="191" y="592"/>
                  </a:cubicBezTo>
                  <a:cubicBezTo>
                    <a:pt x="208" y="573"/>
                    <a:pt x="217" y="517"/>
                    <a:pt x="210" y="493"/>
                  </a:cubicBezTo>
                  <a:cubicBezTo>
                    <a:pt x="204" y="470"/>
                    <a:pt x="150" y="447"/>
                    <a:pt x="144" y="424"/>
                  </a:cubicBezTo>
                  <a:cubicBezTo>
                    <a:pt x="140" y="406"/>
                    <a:pt x="155" y="366"/>
                    <a:pt x="168" y="352"/>
                  </a:cubicBezTo>
                  <a:cubicBezTo>
                    <a:pt x="178" y="340"/>
                    <a:pt x="213" y="335"/>
                    <a:pt x="226" y="325"/>
                  </a:cubicBezTo>
                  <a:cubicBezTo>
                    <a:pt x="242" y="313"/>
                    <a:pt x="262" y="273"/>
                    <a:pt x="280" y="264"/>
                  </a:cubicBezTo>
                  <a:cubicBezTo>
                    <a:pt x="303" y="252"/>
                    <a:pt x="370" y="274"/>
                    <a:pt x="384" y="253"/>
                  </a:cubicBezTo>
                  <a:cubicBezTo>
                    <a:pt x="403" y="226"/>
                    <a:pt x="325" y="149"/>
                    <a:pt x="349" y="127"/>
                  </a:cubicBezTo>
                  <a:cubicBezTo>
                    <a:pt x="362" y="116"/>
                    <a:pt x="398" y="159"/>
                    <a:pt x="411" y="150"/>
                  </a:cubicBezTo>
                  <a:cubicBezTo>
                    <a:pt x="421" y="143"/>
                    <a:pt x="408" y="115"/>
                    <a:pt x="411" y="104"/>
                  </a:cubicBezTo>
                  <a:cubicBezTo>
                    <a:pt x="418" y="82"/>
                    <a:pt x="446" y="41"/>
                    <a:pt x="466" y="27"/>
                  </a:cubicBezTo>
                  <a:cubicBezTo>
                    <a:pt x="482" y="16"/>
                    <a:pt x="523" y="0"/>
                    <a:pt x="543" y="5"/>
                  </a:cubicBezTo>
                  <a:cubicBezTo>
                    <a:pt x="555" y="8"/>
                    <a:pt x="569" y="31"/>
                    <a:pt x="578" y="39"/>
                  </a:cubicBezTo>
                  <a:cubicBezTo>
                    <a:pt x="614" y="73"/>
                    <a:pt x="682" y="147"/>
                    <a:pt x="725" y="172"/>
                  </a:cubicBezTo>
                  <a:cubicBezTo>
                    <a:pt x="740" y="181"/>
                    <a:pt x="773" y="199"/>
                    <a:pt x="790" y="195"/>
                  </a:cubicBezTo>
                  <a:cubicBezTo>
                    <a:pt x="806" y="192"/>
                    <a:pt x="820" y="151"/>
                    <a:pt x="837" y="150"/>
                  </a:cubicBezTo>
                  <a:cubicBezTo>
                    <a:pt x="847" y="149"/>
                    <a:pt x="861" y="171"/>
                    <a:pt x="872" y="172"/>
                  </a:cubicBezTo>
                  <a:cubicBezTo>
                    <a:pt x="892" y="175"/>
                    <a:pt x="931" y="141"/>
                    <a:pt x="949" y="150"/>
                  </a:cubicBezTo>
                  <a:cubicBezTo>
                    <a:pt x="964" y="157"/>
                    <a:pt x="980" y="194"/>
                    <a:pt x="976" y="211"/>
                  </a:cubicBezTo>
                  <a:cubicBezTo>
                    <a:pt x="971" y="232"/>
                    <a:pt x="918" y="248"/>
                    <a:pt x="906" y="268"/>
                  </a:cubicBezTo>
                  <a:cubicBezTo>
                    <a:pt x="898" y="283"/>
                    <a:pt x="893" y="319"/>
                    <a:pt x="895" y="337"/>
                  </a:cubicBezTo>
                  <a:cubicBezTo>
                    <a:pt x="897" y="356"/>
                    <a:pt x="914" y="393"/>
                    <a:pt x="926" y="409"/>
                  </a:cubicBezTo>
                  <a:cubicBezTo>
                    <a:pt x="943" y="432"/>
                    <a:pt x="1013" y="453"/>
                    <a:pt x="1015" y="48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9" name="Freeform 42"/>
            <p:cNvSpPr/>
            <p:nvPr/>
          </p:nvSpPr>
          <p:spPr bwMode="auto">
            <a:xfrm>
              <a:off x="5264419" y="3058109"/>
              <a:ext cx="751789" cy="889131"/>
            </a:xfrm>
            <a:custGeom>
              <a:avLst/>
              <a:gdLst>
                <a:gd name="T0" fmla="*/ 142 w 3213"/>
                <a:gd name="T1" fmla="*/ 4213 h 4487"/>
                <a:gd name="T2" fmla="*/ 256 w 3213"/>
                <a:gd name="T3" fmla="*/ 4046 h 4487"/>
                <a:gd name="T4" fmla="*/ 303 w 3213"/>
                <a:gd name="T5" fmla="*/ 3823 h 4487"/>
                <a:gd name="T6" fmla="*/ 384 w 3213"/>
                <a:gd name="T7" fmla="*/ 3457 h 4487"/>
                <a:gd name="T8" fmla="*/ 53 w 3213"/>
                <a:gd name="T9" fmla="*/ 3104 h 4487"/>
                <a:gd name="T10" fmla="*/ 170 w 3213"/>
                <a:gd name="T11" fmla="*/ 2785 h 4487"/>
                <a:gd name="T12" fmla="*/ 195 w 3213"/>
                <a:gd name="T13" fmla="*/ 2586 h 4487"/>
                <a:gd name="T14" fmla="*/ 456 w 3213"/>
                <a:gd name="T15" fmla="*/ 2363 h 4487"/>
                <a:gd name="T16" fmla="*/ 384 w 3213"/>
                <a:gd name="T17" fmla="*/ 2047 h 4487"/>
                <a:gd name="T18" fmla="*/ 161 w 3213"/>
                <a:gd name="T19" fmla="*/ 1909 h 4487"/>
                <a:gd name="T20" fmla="*/ 375 w 3213"/>
                <a:gd name="T21" fmla="*/ 1718 h 4487"/>
                <a:gd name="T22" fmla="*/ 190 w 3213"/>
                <a:gd name="T23" fmla="*/ 1470 h 4487"/>
                <a:gd name="T24" fmla="*/ 0 w 3213"/>
                <a:gd name="T25" fmla="*/ 1240 h 4487"/>
                <a:gd name="T26" fmla="*/ 31 w 3213"/>
                <a:gd name="T27" fmla="*/ 985 h 4487"/>
                <a:gd name="T28" fmla="*/ 220 w 3213"/>
                <a:gd name="T29" fmla="*/ 630 h 4487"/>
                <a:gd name="T30" fmla="*/ 448 w 3213"/>
                <a:gd name="T31" fmla="*/ 547 h 4487"/>
                <a:gd name="T32" fmla="*/ 628 w 3213"/>
                <a:gd name="T33" fmla="*/ 869 h 4487"/>
                <a:gd name="T34" fmla="*/ 981 w 3213"/>
                <a:gd name="T35" fmla="*/ 590 h 4487"/>
                <a:gd name="T36" fmla="*/ 1237 w 3213"/>
                <a:gd name="T37" fmla="*/ 481 h 4487"/>
                <a:gd name="T38" fmla="*/ 1479 w 3213"/>
                <a:gd name="T39" fmla="*/ 338 h 4487"/>
                <a:gd name="T40" fmla="*/ 1682 w 3213"/>
                <a:gd name="T41" fmla="*/ 104 h 4487"/>
                <a:gd name="T42" fmla="*/ 1921 w 3213"/>
                <a:gd name="T43" fmla="*/ 72 h 4487"/>
                <a:gd name="T44" fmla="*/ 2179 w 3213"/>
                <a:gd name="T45" fmla="*/ 449 h 4487"/>
                <a:gd name="T46" fmla="*/ 2285 w 3213"/>
                <a:gd name="T47" fmla="*/ 654 h 4487"/>
                <a:gd name="T48" fmla="*/ 2655 w 3213"/>
                <a:gd name="T49" fmla="*/ 752 h 4487"/>
                <a:gd name="T50" fmla="*/ 2737 w 3213"/>
                <a:gd name="T51" fmla="*/ 855 h 4487"/>
                <a:gd name="T52" fmla="*/ 2655 w 3213"/>
                <a:gd name="T53" fmla="*/ 1136 h 4487"/>
                <a:gd name="T54" fmla="*/ 3021 w 3213"/>
                <a:gd name="T55" fmla="*/ 1273 h 4487"/>
                <a:gd name="T56" fmla="*/ 3213 w 3213"/>
                <a:gd name="T57" fmla="*/ 1569 h 4487"/>
                <a:gd name="T58" fmla="*/ 2954 w 3213"/>
                <a:gd name="T59" fmla="*/ 1864 h 4487"/>
                <a:gd name="T60" fmla="*/ 2866 w 3213"/>
                <a:gd name="T61" fmla="*/ 2145 h 4487"/>
                <a:gd name="T62" fmla="*/ 2617 w 3213"/>
                <a:gd name="T63" fmla="*/ 2236 h 4487"/>
                <a:gd name="T64" fmla="*/ 2394 w 3213"/>
                <a:gd name="T65" fmla="*/ 2291 h 4487"/>
                <a:gd name="T66" fmla="*/ 2354 w 3213"/>
                <a:gd name="T67" fmla="*/ 2115 h 4487"/>
                <a:gd name="T68" fmla="*/ 2153 w 3213"/>
                <a:gd name="T69" fmla="*/ 1989 h 4487"/>
                <a:gd name="T70" fmla="*/ 2102 w 3213"/>
                <a:gd name="T71" fmla="*/ 1661 h 4487"/>
                <a:gd name="T72" fmla="*/ 1851 w 3213"/>
                <a:gd name="T73" fmla="*/ 1482 h 4487"/>
                <a:gd name="T74" fmla="*/ 1828 w 3213"/>
                <a:gd name="T75" fmla="*/ 1317 h 4487"/>
                <a:gd name="T76" fmla="*/ 1534 w 3213"/>
                <a:gd name="T77" fmla="*/ 1184 h 4487"/>
                <a:gd name="T78" fmla="*/ 1367 w 3213"/>
                <a:gd name="T79" fmla="*/ 1295 h 4487"/>
                <a:gd name="T80" fmla="*/ 1182 w 3213"/>
                <a:gd name="T81" fmla="*/ 1470 h 4487"/>
                <a:gd name="T82" fmla="*/ 1147 w 3213"/>
                <a:gd name="T83" fmla="*/ 1737 h 4487"/>
                <a:gd name="T84" fmla="*/ 1015 w 3213"/>
                <a:gd name="T85" fmla="*/ 2107 h 4487"/>
                <a:gd name="T86" fmla="*/ 1371 w 3213"/>
                <a:gd name="T87" fmla="*/ 2134 h 4487"/>
                <a:gd name="T88" fmla="*/ 1580 w 3213"/>
                <a:gd name="T89" fmla="*/ 2085 h 4487"/>
                <a:gd name="T90" fmla="*/ 1743 w 3213"/>
                <a:gd name="T91" fmla="*/ 2325 h 4487"/>
                <a:gd name="T92" fmla="*/ 1789 w 3213"/>
                <a:gd name="T93" fmla="*/ 2665 h 4487"/>
                <a:gd name="T94" fmla="*/ 2120 w 3213"/>
                <a:gd name="T95" fmla="*/ 2727 h 4487"/>
                <a:gd name="T96" fmla="*/ 2221 w 3213"/>
                <a:gd name="T97" fmla="*/ 2942 h 4487"/>
                <a:gd name="T98" fmla="*/ 2082 w 3213"/>
                <a:gd name="T99" fmla="*/ 3137 h 4487"/>
                <a:gd name="T100" fmla="*/ 1754 w 3213"/>
                <a:gd name="T101" fmla="*/ 3255 h 4487"/>
                <a:gd name="T102" fmla="*/ 1571 w 3213"/>
                <a:gd name="T103" fmla="*/ 3360 h 4487"/>
                <a:gd name="T104" fmla="*/ 1374 w 3213"/>
                <a:gd name="T105" fmla="*/ 3648 h 4487"/>
                <a:gd name="T106" fmla="*/ 1188 w 3213"/>
                <a:gd name="T107" fmla="*/ 3999 h 4487"/>
                <a:gd name="T108" fmla="*/ 1218 w 3213"/>
                <a:gd name="T109" fmla="*/ 4384 h 4487"/>
                <a:gd name="T110" fmla="*/ 1090 w 3213"/>
                <a:gd name="T111" fmla="*/ 4412 h 4487"/>
                <a:gd name="T112" fmla="*/ 881 w 3213"/>
                <a:gd name="T113" fmla="*/ 4436 h 4487"/>
                <a:gd name="T114" fmla="*/ 517 w 3213"/>
                <a:gd name="T115" fmla="*/ 4420 h 4487"/>
                <a:gd name="T116" fmla="*/ 254 w 3213"/>
                <a:gd name="T117" fmla="*/ 4351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13" h="4487">
                  <a:moveTo>
                    <a:pt x="254" y="4351"/>
                  </a:moveTo>
                  <a:cubicBezTo>
                    <a:pt x="245" y="4343"/>
                    <a:pt x="236" y="4336"/>
                    <a:pt x="231" y="4330"/>
                  </a:cubicBezTo>
                  <a:cubicBezTo>
                    <a:pt x="211" y="4310"/>
                    <a:pt x="181" y="4262"/>
                    <a:pt x="164" y="4240"/>
                  </a:cubicBezTo>
                  <a:cubicBezTo>
                    <a:pt x="159" y="4233"/>
                    <a:pt x="145" y="4221"/>
                    <a:pt x="142" y="4213"/>
                  </a:cubicBezTo>
                  <a:cubicBezTo>
                    <a:pt x="135" y="4195"/>
                    <a:pt x="132" y="4153"/>
                    <a:pt x="142" y="4136"/>
                  </a:cubicBezTo>
                  <a:cubicBezTo>
                    <a:pt x="147" y="4128"/>
                    <a:pt x="166" y="4118"/>
                    <a:pt x="175" y="4115"/>
                  </a:cubicBezTo>
                  <a:cubicBezTo>
                    <a:pt x="184" y="4112"/>
                    <a:pt x="206" y="4120"/>
                    <a:pt x="214" y="4115"/>
                  </a:cubicBezTo>
                  <a:cubicBezTo>
                    <a:pt x="232" y="4105"/>
                    <a:pt x="244" y="4062"/>
                    <a:pt x="256" y="4046"/>
                  </a:cubicBezTo>
                  <a:cubicBezTo>
                    <a:pt x="265" y="4034"/>
                    <a:pt x="295" y="4016"/>
                    <a:pt x="297" y="4001"/>
                  </a:cubicBezTo>
                  <a:cubicBezTo>
                    <a:pt x="300" y="3986"/>
                    <a:pt x="276" y="3960"/>
                    <a:pt x="272" y="3945"/>
                  </a:cubicBezTo>
                  <a:cubicBezTo>
                    <a:pt x="268" y="3924"/>
                    <a:pt x="265" y="3880"/>
                    <a:pt x="272" y="3860"/>
                  </a:cubicBezTo>
                  <a:cubicBezTo>
                    <a:pt x="276" y="3849"/>
                    <a:pt x="298" y="3834"/>
                    <a:pt x="303" y="3823"/>
                  </a:cubicBezTo>
                  <a:cubicBezTo>
                    <a:pt x="314" y="3798"/>
                    <a:pt x="310" y="3742"/>
                    <a:pt x="320" y="3717"/>
                  </a:cubicBezTo>
                  <a:cubicBezTo>
                    <a:pt x="330" y="3690"/>
                    <a:pt x="370" y="3647"/>
                    <a:pt x="384" y="3621"/>
                  </a:cubicBezTo>
                  <a:cubicBezTo>
                    <a:pt x="396" y="3598"/>
                    <a:pt x="424" y="3551"/>
                    <a:pt x="423" y="3526"/>
                  </a:cubicBezTo>
                  <a:cubicBezTo>
                    <a:pt x="421" y="3506"/>
                    <a:pt x="395" y="3473"/>
                    <a:pt x="384" y="3457"/>
                  </a:cubicBezTo>
                  <a:cubicBezTo>
                    <a:pt x="353" y="3413"/>
                    <a:pt x="272" y="3338"/>
                    <a:pt x="245" y="3292"/>
                  </a:cubicBezTo>
                  <a:cubicBezTo>
                    <a:pt x="231" y="3269"/>
                    <a:pt x="225" y="3213"/>
                    <a:pt x="206" y="3194"/>
                  </a:cubicBezTo>
                  <a:cubicBezTo>
                    <a:pt x="184" y="3173"/>
                    <a:pt x="117" y="3166"/>
                    <a:pt x="92" y="3149"/>
                  </a:cubicBezTo>
                  <a:cubicBezTo>
                    <a:pt x="79" y="3140"/>
                    <a:pt x="59" y="3117"/>
                    <a:pt x="53" y="3104"/>
                  </a:cubicBezTo>
                  <a:cubicBezTo>
                    <a:pt x="35" y="3062"/>
                    <a:pt x="24" y="2969"/>
                    <a:pt x="36" y="2926"/>
                  </a:cubicBezTo>
                  <a:cubicBezTo>
                    <a:pt x="41" y="2911"/>
                    <a:pt x="64" y="2886"/>
                    <a:pt x="75" y="2875"/>
                  </a:cubicBezTo>
                  <a:cubicBezTo>
                    <a:pt x="86" y="2865"/>
                    <a:pt x="112" y="2851"/>
                    <a:pt x="122" y="2841"/>
                  </a:cubicBezTo>
                  <a:cubicBezTo>
                    <a:pt x="136" y="2828"/>
                    <a:pt x="164" y="2802"/>
                    <a:pt x="170" y="2785"/>
                  </a:cubicBezTo>
                  <a:cubicBezTo>
                    <a:pt x="173" y="2775"/>
                    <a:pt x="169" y="2752"/>
                    <a:pt x="164" y="2743"/>
                  </a:cubicBezTo>
                  <a:cubicBezTo>
                    <a:pt x="159" y="2734"/>
                    <a:pt x="139" y="2724"/>
                    <a:pt x="133" y="2716"/>
                  </a:cubicBezTo>
                  <a:cubicBezTo>
                    <a:pt x="126" y="2706"/>
                    <a:pt x="114" y="2681"/>
                    <a:pt x="117" y="2668"/>
                  </a:cubicBezTo>
                  <a:cubicBezTo>
                    <a:pt x="123" y="2641"/>
                    <a:pt x="169" y="2599"/>
                    <a:pt x="195" y="2586"/>
                  </a:cubicBezTo>
                  <a:cubicBezTo>
                    <a:pt x="221" y="2572"/>
                    <a:pt x="285" y="2575"/>
                    <a:pt x="314" y="2567"/>
                  </a:cubicBezTo>
                  <a:cubicBezTo>
                    <a:pt x="334" y="2562"/>
                    <a:pt x="374" y="2546"/>
                    <a:pt x="392" y="2536"/>
                  </a:cubicBezTo>
                  <a:cubicBezTo>
                    <a:pt x="406" y="2527"/>
                    <a:pt x="434" y="2509"/>
                    <a:pt x="442" y="2496"/>
                  </a:cubicBezTo>
                  <a:cubicBezTo>
                    <a:pt x="458" y="2466"/>
                    <a:pt x="447" y="2395"/>
                    <a:pt x="456" y="2363"/>
                  </a:cubicBezTo>
                  <a:cubicBezTo>
                    <a:pt x="462" y="2339"/>
                    <a:pt x="495" y="2297"/>
                    <a:pt x="495" y="2273"/>
                  </a:cubicBezTo>
                  <a:cubicBezTo>
                    <a:pt x="495" y="2254"/>
                    <a:pt x="477" y="2219"/>
                    <a:pt x="467" y="2204"/>
                  </a:cubicBezTo>
                  <a:cubicBezTo>
                    <a:pt x="455" y="2185"/>
                    <a:pt x="414" y="2158"/>
                    <a:pt x="403" y="2137"/>
                  </a:cubicBezTo>
                  <a:cubicBezTo>
                    <a:pt x="392" y="2117"/>
                    <a:pt x="394" y="2068"/>
                    <a:pt x="384" y="2047"/>
                  </a:cubicBezTo>
                  <a:cubicBezTo>
                    <a:pt x="377" y="2034"/>
                    <a:pt x="358" y="2011"/>
                    <a:pt x="345" y="2005"/>
                  </a:cubicBezTo>
                  <a:cubicBezTo>
                    <a:pt x="321" y="1994"/>
                    <a:pt x="266" y="2010"/>
                    <a:pt x="242" y="2002"/>
                  </a:cubicBezTo>
                  <a:cubicBezTo>
                    <a:pt x="224" y="1996"/>
                    <a:pt x="192" y="1974"/>
                    <a:pt x="181" y="1960"/>
                  </a:cubicBezTo>
                  <a:cubicBezTo>
                    <a:pt x="172" y="1949"/>
                    <a:pt x="161" y="1923"/>
                    <a:pt x="161" y="1909"/>
                  </a:cubicBezTo>
                  <a:cubicBezTo>
                    <a:pt x="162" y="1888"/>
                    <a:pt x="181" y="1846"/>
                    <a:pt x="197" y="1832"/>
                  </a:cubicBezTo>
                  <a:cubicBezTo>
                    <a:pt x="215" y="1817"/>
                    <a:pt x="267" y="1813"/>
                    <a:pt x="289" y="1803"/>
                  </a:cubicBezTo>
                  <a:cubicBezTo>
                    <a:pt x="312" y="1793"/>
                    <a:pt x="363" y="1774"/>
                    <a:pt x="375" y="1753"/>
                  </a:cubicBezTo>
                  <a:cubicBezTo>
                    <a:pt x="380" y="1745"/>
                    <a:pt x="380" y="1725"/>
                    <a:pt x="375" y="1718"/>
                  </a:cubicBezTo>
                  <a:cubicBezTo>
                    <a:pt x="363" y="1700"/>
                    <a:pt x="309" y="1699"/>
                    <a:pt x="295" y="1683"/>
                  </a:cubicBezTo>
                  <a:cubicBezTo>
                    <a:pt x="278" y="1665"/>
                    <a:pt x="277" y="1611"/>
                    <a:pt x="267" y="1588"/>
                  </a:cubicBezTo>
                  <a:cubicBezTo>
                    <a:pt x="255" y="1561"/>
                    <a:pt x="220" y="1512"/>
                    <a:pt x="203" y="1487"/>
                  </a:cubicBezTo>
                  <a:cubicBezTo>
                    <a:pt x="200" y="1482"/>
                    <a:pt x="195" y="1476"/>
                    <a:pt x="190" y="1470"/>
                  </a:cubicBezTo>
                  <a:cubicBezTo>
                    <a:pt x="175" y="1451"/>
                    <a:pt x="155" y="1427"/>
                    <a:pt x="145" y="1413"/>
                  </a:cubicBezTo>
                  <a:cubicBezTo>
                    <a:pt x="126" y="1388"/>
                    <a:pt x="96" y="1334"/>
                    <a:pt x="75" y="1312"/>
                  </a:cubicBezTo>
                  <a:cubicBezTo>
                    <a:pt x="65" y="1301"/>
                    <a:pt x="38" y="1285"/>
                    <a:pt x="28" y="1275"/>
                  </a:cubicBezTo>
                  <a:cubicBezTo>
                    <a:pt x="20" y="1267"/>
                    <a:pt x="0" y="1251"/>
                    <a:pt x="0" y="1240"/>
                  </a:cubicBezTo>
                  <a:cubicBezTo>
                    <a:pt x="1" y="1219"/>
                    <a:pt x="54" y="1197"/>
                    <a:pt x="61" y="1176"/>
                  </a:cubicBezTo>
                  <a:cubicBezTo>
                    <a:pt x="65" y="1167"/>
                    <a:pt x="63" y="1146"/>
                    <a:pt x="58" y="1137"/>
                  </a:cubicBezTo>
                  <a:cubicBezTo>
                    <a:pt x="52" y="1122"/>
                    <a:pt x="19" y="1106"/>
                    <a:pt x="14" y="1092"/>
                  </a:cubicBezTo>
                  <a:cubicBezTo>
                    <a:pt x="6" y="1066"/>
                    <a:pt x="18" y="1009"/>
                    <a:pt x="31" y="985"/>
                  </a:cubicBezTo>
                  <a:cubicBezTo>
                    <a:pt x="44" y="960"/>
                    <a:pt x="97" y="929"/>
                    <a:pt x="114" y="906"/>
                  </a:cubicBezTo>
                  <a:cubicBezTo>
                    <a:pt x="121" y="896"/>
                    <a:pt x="133" y="875"/>
                    <a:pt x="136" y="863"/>
                  </a:cubicBezTo>
                  <a:cubicBezTo>
                    <a:pt x="144" y="833"/>
                    <a:pt x="129" y="768"/>
                    <a:pt x="139" y="739"/>
                  </a:cubicBezTo>
                  <a:cubicBezTo>
                    <a:pt x="150" y="707"/>
                    <a:pt x="203" y="659"/>
                    <a:pt x="220" y="630"/>
                  </a:cubicBezTo>
                  <a:cubicBezTo>
                    <a:pt x="228" y="615"/>
                    <a:pt x="238" y="582"/>
                    <a:pt x="245" y="566"/>
                  </a:cubicBezTo>
                  <a:cubicBezTo>
                    <a:pt x="250" y="553"/>
                    <a:pt x="257" y="523"/>
                    <a:pt x="270" y="516"/>
                  </a:cubicBezTo>
                  <a:cubicBezTo>
                    <a:pt x="299" y="497"/>
                    <a:pt x="379" y="497"/>
                    <a:pt x="411" y="510"/>
                  </a:cubicBezTo>
                  <a:cubicBezTo>
                    <a:pt x="424" y="515"/>
                    <a:pt x="440" y="537"/>
                    <a:pt x="448" y="547"/>
                  </a:cubicBezTo>
                  <a:cubicBezTo>
                    <a:pt x="458" y="560"/>
                    <a:pt x="479" y="587"/>
                    <a:pt x="484" y="603"/>
                  </a:cubicBezTo>
                  <a:cubicBezTo>
                    <a:pt x="500" y="656"/>
                    <a:pt x="466" y="772"/>
                    <a:pt x="486" y="823"/>
                  </a:cubicBezTo>
                  <a:cubicBezTo>
                    <a:pt x="491" y="836"/>
                    <a:pt x="510" y="857"/>
                    <a:pt x="523" y="863"/>
                  </a:cubicBezTo>
                  <a:cubicBezTo>
                    <a:pt x="546" y="874"/>
                    <a:pt x="602" y="872"/>
                    <a:pt x="628" y="869"/>
                  </a:cubicBezTo>
                  <a:cubicBezTo>
                    <a:pt x="644" y="866"/>
                    <a:pt x="675" y="857"/>
                    <a:pt x="687" y="847"/>
                  </a:cubicBezTo>
                  <a:cubicBezTo>
                    <a:pt x="704" y="833"/>
                    <a:pt x="719" y="790"/>
                    <a:pt x="734" y="773"/>
                  </a:cubicBezTo>
                  <a:cubicBezTo>
                    <a:pt x="775" y="726"/>
                    <a:pt x="870" y="640"/>
                    <a:pt x="926" y="608"/>
                  </a:cubicBezTo>
                  <a:cubicBezTo>
                    <a:pt x="938" y="601"/>
                    <a:pt x="967" y="589"/>
                    <a:pt x="981" y="590"/>
                  </a:cubicBezTo>
                  <a:cubicBezTo>
                    <a:pt x="1003" y="590"/>
                    <a:pt x="1040" y="623"/>
                    <a:pt x="1062" y="622"/>
                  </a:cubicBezTo>
                  <a:cubicBezTo>
                    <a:pt x="1085" y="620"/>
                    <a:pt x="1123" y="592"/>
                    <a:pt x="1140" y="577"/>
                  </a:cubicBezTo>
                  <a:cubicBezTo>
                    <a:pt x="1149" y="568"/>
                    <a:pt x="1159" y="543"/>
                    <a:pt x="1167" y="534"/>
                  </a:cubicBezTo>
                  <a:cubicBezTo>
                    <a:pt x="1182" y="518"/>
                    <a:pt x="1215" y="484"/>
                    <a:pt x="1237" y="481"/>
                  </a:cubicBezTo>
                  <a:cubicBezTo>
                    <a:pt x="1254" y="479"/>
                    <a:pt x="1284" y="504"/>
                    <a:pt x="1301" y="508"/>
                  </a:cubicBezTo>
                  <a:cubicBezTo>
                    <a:pt x="1333" y="514"/>
                    <a:pt x="1401" y="521"/>
                    <a:pt x="1432" y="510"/>
                  </a:cubicBezTo>
                  <a:cubicBezTo>
                    <a:pt x="1447" y="505"/>
                    <a:pt x="1472" y="482"/>
                    <a:pt x="1479" y="468"/>
                  </a:cubicBezTo>
                  <a:cubicBezTo>
                    <a:pt x="1492" y="438"/>
                    <a:pt x="1486" y="369"/>
                    <a:pt x="1479" y="338"/>
                  </a:cubicBezTo>
                  <a:cubicBezTo>
                    <a:pt x="1473" y="314"/>
                    <a:pt x="1440" y="274"/>
                    <a:pt x="1437" y="250"/>
                  </a:cubicBezTo>
                  <a:cubicBezTo>
                    <a:pt x="1436" y="237"/>
                    <a:pt x="1441" y="210"/>
                    <a:pt x="1448" y="200"/>
                  </a:cubicBezTo>
                  <a:cubicBezTo>
                    <a:pt x="1470" y="167"/>
                    <a:pt x="1540" y="120"/>
                    <a:pt x="1579" y="107"/>
                  </a:cubicBezTo>
                  <a:cubicBezTo>
                    <a:pt x="1603" y="99"/>
                    <a:pt x="1658" y="114"/>
                    <a:pt x="1682" y="104"/>
                  </a:cubicBezTo>
                  <a:cubicBezTo>
                    <a:pt x="1703" y="95"/>
                    <a:pt x="1728" y="52"/>
                    <a:pt x="1746" y="38"/>
                  </a:cubicBezTo>
                  <a:cubicBezTo>
                    <a:pt x="1754" y="31"/>
                    <a:pt x="1774" y="18"/>
                    <a:pt x="1785" y="14"/>
                  </a:cubicBezTo>
                  <a:cubicBezTo>
                    <a:pt x="1802" y="8"/>
                    <a:pt x="1840" y="0"/>
                    <a:pt x="1857" y="6"/>
                  </a:cubicBezTo>
                  <a:cubicBezTo>
                    <a:pt x="1879" y="14"/>
                    <a:pt x="1905" y="55"/>
                    <a:pt x="1921" y="72"/>
                  </a:cubicBezTo>
                  <a:cubicBezTo>
                    <a:pt x="1936" y="89"/>
                    <a:pt x="1967" y="120"/>
                    <a:pt x="1979" y="139"/>
                  </a:cubicBezTo>
                  <a:cubicBezTo>
                    <a:pt x="1997" y="166"/>
                    <a:pt x="2014" y="230"/>
                    <a:pt x="2035" y="255"/>
                  </a:cubicBezTo>
                  <a:cubicBezTo>
                    <a:pt x="2060" y="287"/>
                    <a:pt x="2145" y="319"/>
                    <a:pt x="2165" y="354"/>
                  </a:cubicBezTo>
                  <a:cubicBezTo>
                    <a:pt x="2178" y="375"/>
                    <a:pt x="2183" y="425"/>
                    <a:pt x="2179" y="449"/>
                  </a:cubicBezTo>
                  <a:cubicBezTo>
                    <a:pt x="2176" y="465"/>
                    <a:pt x="2147" y="491"/>
                    <a:pt x="2149" y="508"/>
                  </a:cubicBezTo>
                  <a:cubicBezTo>
                    <a:pt x="2150" y="526"/>
                    <a:pt x="2181" y="554"/>
                    <a:pt x="2193" y="569"/>
                  </a:cubicBezTo>
                  <a:cubicBezTo>
                    <a:pt x="2206" y="583"/>
                    <a:pt x="2235" y="609"/>
                    <a:pt x="2249" y="622"/>
                  </a:cubicBezTo>
                  <a:cubicBezTo>
                    <a:pt x="2258" y="630"/>
                    <a:pt x="2279" y="643"/>
                    <a:pt x="2285" y="654"/>
                  </a:cubicBezTo>
                  <a:cubicBezTo>
                    <a:pt x="2295" y="673"/>
                    <a:pt x="2286" y="719"/>
                    <a:pt x="2296" y="739"/>
                  </a:cubicBezTo>
                  <a:cubicBezTo>
                    <a:pt x="2302" y="751"/>
                    <a:pt x="2322" y="773"/>
                    <a:pt x="2335" y="778"/>
                  </a:cubicBezTo>
                  <a:cubicBezTo>
                    <a:pt x="2396" y="805"/>
                    <a:pt x="2540" y="805"/>
                    <a:pt x="2605" y="786"/>
                  </a:cubicBezTo>
                  <a:cubicBezTo>
                    <a:pt x="2619" y="782"/>
                    <a:pt x="2640" y="756"/>
                    <a:pt x="2655" y="752"/>
                  </a:cubicBezTo>
                  <a:cubicBezTo>
                    <a:pt x="2674" y="746"/>
                    <a:pt x="2716" y="747"/>
                    <a:pt x="2735" y="752"/>
                  </a:cubicBezTo>
                  <a:cubicBezTo>
                    <a:pt x="2743" y="754"/>
                    <a:pt x="2761" y="757"/>
                    <a:pt x="2770" y="764"/>
                  </a:cubicBezTo>
                  <a:cubicBezTo>
                    <a:pt x="2755" y="777"/>
                    <a:pt x="2741" y="790"/>
                    <a:pt x="2737" y="802"/>
                  </a:cubicBezTo>
                  <a:cubicBezTo>
                    <a:pt x="2732" y="814"/>
                    <a:pt x="2742" y="843"/>
                    <a:pt x="2737" y="855"/>
                  </a:cubicBezTo>
                  <a:cubicBezTo>
                    <a:pt x="2727" y="880"/>
                    <a:pt x="2669" y="909"/>
                    <a:pt x="2660" y="934"/>
                  </a:cubicBezTo>
                  <a:cubicBezTo>
                    <a:pt x="2653" y="955"/>
                    <a:pt x="2678" y="999"/>
                    <a:pt x="2671" y="1019"/>
                  </a:cubicBezTo>
                  <a:cubicBezTo>
                    <a:pt x="2664" y="1040"/>
                    <a:pt x="2606" y="1060"/>
                    <a:pt x="2606" y="1083"/>
                  </a:cubicBezTo>
                  <a:cubicBezTo>
                    <a:pt x="2605" y="1100"/>
                    <a:pt x="2642" y="1123"/>
                    <a:pt x="2655" y="1136"/>
                  </a:cubicBezTo>
                  <a:cubicBezTo>
                    <a:pt x="2670" y="1151"/>
                    <a:pt x="2699" y="1187"/>
                    <a:pt x="2720" y="1194"/>
                  </a:cubicBezTo>
                  <a:cubicBezTo>
                    <a:pt x="2741" y="1201"/>
                    <a:pt x="2788" y="1180"/>
                    <a:pt x="2808" y="1189"/>
                  </a:cubicBezTo>
                  <a:cubicBezTo>
                    <a:pt x="2828" y="1197"/>
                    <a:pt x="2844" y="1242"/>
                    <a:pt x="2863" y="1252"/>
                  </a:cubicBezTo>
                  <a:cubicBezTo>
                    <a:pt x="2898" y="1271"/>
                    <a:pt x="2991" y="1248"/>
                    <a:pt x="3021" y="1273"/>
                  </a:cubicBezTo>
                  <a:cubicBezTo>
                    <a:pt x="3045" y="1293"/>
                    <a:pt x="3041" y="1365"/>
                    <a:pt x="3060" y="1390"/>
                  </a:cubicBezTo>
                  <a:cubicBezTo>
                    <a:pt x="3074" y="1410"/>
                    <a:pt x="3127" y="1428"/>
                    <a:pt x="3142" y="1448"/>
                  </a:cubicBezTo>
                  <a:cubicBezTo>
                    <a:pt x="3156" y="1469"/>
                    <a:pt x="3153" y="1524"/>
                    <a:pt x="3169" y="1544"/>
                  </a:cubicBezTo>
                  <a:cubicBezTo>
                    <a:pt x="3176" y="1552"/>
                    <a:pt x="3196" y="1562"/>
                    <a:pt x="3213" y="1569"/>
                  </a:cubicBezTo>
                  <a:cubicBezTo>
                    <a:pt x="3192" y="1584"/>
                    <a:pt x="3170" y="1599"/>
                    <a:pt x="3157" y="1610"/>
                  </a:cubicBezTo>
                  <a:cubicBezTo>
                    <a:pt x="3121" y="1640"/>
                    <a:pt x="3056" y="1709"/>
                    <a:pt x="3022" y="1742"/>
                  </a:cubicBezTo>
                  <a:cubicBezTo>
                    <a:pt x="3005" y="1758"/>
                    <a:pt x="2965" y="1784"/>
                    <a:pt x="2956" y="1805"/>
                  </a:cubicBezTo>
                  <a:cubicBezTo>
                    <a:pt x="2950" y="1819"/>
                    <a:pt x="2953" y="1850"/>
                    <a:pt x="2954" y="1864"/>
                  </a:cubicBezTo>
                  <a:cubicBezTo>
                    <a:pt x="2955" y="1881"/>
                    <a:pt x="2964" y="1915"/>
                    <a:pt x="2962" y="1932"/>
                  </a:cubicBezTo>
                  <a:cubicBezTo>
                    <a:pt x="2960" y="1957"/>
                    <a:pt x="2949" y="2008"/>
                    <a:pt x="2936" y="2030"/>
                  </a:cubicBezTo>
                  <a:cubicBezTo>
                    <a:pt x="2924" y="2049"/>
                    <a:pt x="2876" y="2067"/>
                    <a:pt x="2866" y="2087"/>
                  </a:cubicBezTo>
                  <a:cubicBezTo>
                    <a:pt x="2860" y="2100"/>
                    <a:pt x="2871" y="2131"/>
                    <a:pt x="2866" y="2145"/>
                  </a:cubicBezTo>
                  <a:cubicBezTo>
                    <a:pt x="2861" y="2162"/>
                    <a:pt x="2840" y="2191"/>
                    <a:pt x="2827" y="2203"/>
                  </a:cubicBezTo>
                  <a:cubicBezTo>
                    <a:pt x="2814" y="2214"/>
                    <a:pt x="2783" y="2230"/>
                    <a:pt x="2767" y="2236"/>
                  </a:cubicBezTo>
                  <a:cubicBezTo>
                    <a:pt x="2754" y="2241"/>
                    <a:pt x="2724" y="2245"/>
                    <a:pt x="2710" y="2246"/>
                  </a:cubicBezTo>
                  <a:cubicBezTo>
                    <a:pt x="2686" y="2247"/>
                    <a:pt x="2638" y="2226"/>
                    <a:pt x="2617" y="2236"/>
                  </a:cubicBezTo>
                  <a:cubicBezTo>
                    <a:pt x="2603" y="2243"/>
                    <a:pt x="2595" y="2281"/>
                    <a:pt x="2582" y="2291"/>
                  </a:cubicBezTo>
                  <a:cubicBezTo>
                    <a:pt x="2565" y="2304"/>
                    <a:pt x="2520" y="2316"/>
                    <a:pt x="2498" y="2320"/>
                  </a:cubicBezTo>
                  <a:cubicBezTo>
                    <a:pt x="2479" y="2324"/>
                    <a:pt x="2437" y="2332"/>
                    <a:pt x="2419" y="2324"/>
                  </a:cubicBezTo>
                  <a:cubicBezTo>
                    <a:pt x="2410" y="2319"/>
                    <a:pt x="2395" y="2301"/>
                    <a:pt x="2394" y="2291"/>
                  </a:cubicBezTo>
                  <a:cubicBezTo>
                    <a:pt x="2394" y="2283"/>
                    <a:pt x="2412" y="2271"/>
                    <a:pt x="2409" y="2264"/>
                  </a:cubicBezTo>
                  <a:cubicBezTo>
                    <a:pt x="2407" y="2258"/>
                    <a:pt x="2397" y="2254"/>
                    <a:pt x="2387" y="2251"/>
                  </a:cubicBezTo>
                  <a:cubicBezTo>
                    <a:pt x="2391" y="2216"/>
                    <a:pt x="2397" y="2176"/>
                    <a:pt x="2388" y="2153"/>
                  </a:cubicBezTo>
                  <a:cubicBezTo>
                    <a:pt x="2384" y="2141"/>
                    <a:pt x="2365" y="2121"/>
                    <a:pt x="2354" y="2115"/>
                  </a:cubicBezTo>
                  <a:cubicBezTo>
                    <a:pt x="2336" y="2106"/>
                    <a:pt x="2288" y="2117"/>
                    <a:pt x="2272" y="2104"/>
                  </a:cubicBezTo>
                  <a:cubicBezTo>
                    <a:pt x="2257" y="2090"/>
                    <a:pt x="2264" y="2041"/>
                    <a:pt x="2253" y="2023"/>
                  </a:cubicBezTo>
                  <a:cubicBezTo>
                    <a:pt x="2246" y="2012"/>
                    <a:pt x="2227" y="1994"/>
                    <a:pt x="2214" y="1989"/>
                  </a:cubicBezTo>
                  <a:cubicBezTo>
                    <a:pt x="2200" y="1984"/>
                    <a:pt x="2167" y="1996"/>
                    <a:pt x="2153" y="1989"/>
                  </a:cubicBezTo>
                  <a:cubicBezTo>
                    <a:pt x="2126" y="1977"/>
                    <a:pt x="2091" y="1927"/>
                    <a:pt x="2079" y="1901"/>
                  </a:cubicBezTo>
                  <a:cubicBezTo>
                    <a:pt x="2066" y="1874"/>
                    <a:pt x="2043" y="1810"/>
                    <a:pt x="2056" y="1783"/>
                  </a:cubicBezTo>
                  <a:cubicBezTo>
                    <a:pt x="2061" y="1772"/>
                    <a:pt x="2092" y="1770"/>
                    <a:pt x="2098" y="1760"/>
                  </a:cubicBezTo>
                  <a:cubicBezTo>
                    <a:pt x="2112" y="1739"/>
                    <a:pt x="2115" y="1682"/>
                    <a:pt x="2102" y="1661"/>
                  </a:cubicBezTo>
                  <a:cubicBezTo>
                    <a:pt x="2090" y="1641"/>
                    <a:pt x="2041" y="1622"/>
                    <a:pt x="2017" y="1619"/>
                  </a:cubicBezTo>
                  <a:cubicBezTo>
                    <a:pt x="2006" y="1618"/>
                    <a:pt x="1986" y="1621"/>
                    <a:pt x="1971" y="1626"/>
                  </a:cubicBezTo>
                  <a:cubicBezTo>
                    <a:pt x="1969" y="1598"/>
                    <a:pt x="1899" y="1577"/>
                    <a:pt x="1882" y="1554"/>
                  </a:cubicBezTo>
                  <a:cubicBezTo>
                    <a:pt x="1870" y="1538"/>
                    <a:pt x="1853" y="1501"/>
                    <a:pt x="1851" y="1482"/>
                  </a:cubicBezTo>
                  <a:cubicBezTo>
                    <a:pt x="1849" y="1464"/>
                    <a:pt x="1854" y="1428"/>
                    <a:pt x="1862" y="1413"/>
                  </a:cubicBezTo>
                  <a:cubicBezTo>
                    <a:pt x="1874" y="1393"/>
                    <a:pt x="1927" y="1377"/>
                    <a:pt x="1932" y="1356"/>
                  </a:cubicBezTo>
                  <a:cubicBezTo>
                    <a:pt x="1936" y="1339"/>
                    <a:pt x="1920" y="1302"/>
                    <a:pt x="1905" y="1295"/>
                  </a:cubicBezTo>
                  <a:cubicBezTo>
                    <a:pt x="1887" y="1286"/>
                    <a:pt x="1848" y="1320"/>
                    <a:pt x="1828" y="1317"/>
                  </a:cubicBezTo>
                  <a:cubicBezTo>
                    <a:pt x="1817" y="1316"/>
                    <a:pt x="1803" y="1294"/>
                    <a:pt x="1793" y="1295"/>
                  </a:cubicBezTo>
                  <a:cubicBezTo>
                    <a:pt x="1776" y="1296"/>
                    <a:pt x="1762" y="1337"/>
                    <a:pt x="1746" y="1340"/>
                  </a:cubicBezTo>
                  <a:cubicBezTo>
                    <a:pt x="1729" y="1344"/>
                    <a:pt x="1696" y="1326"/>
                    <a:pt x="1681" y="1317"/>
                  </a:cubicBezTo>
                  <a:cubicBezTo>
                    <a:pt x="1638" y="1292"/>
                    <a:pt x="1570" y="1218"/>
                    <a:pt x="1534" y="1184"/>
                  </a:cubicBezTo>
                  <a:cubicBezTo>
                    <a:pt x="1525" y="1176"/>
                    <a:pt x="1511" y="1153"/>
                    <a:pt x="1499" y="1150"/>
                  </a:cubicBezTo>
                  <a:cubicBezTo>
                    <a:pt x="1479" y="1145"/>
                    <a:pt x="1438" y="1161"/>
                    <a:pt x="1422" y="1172"/>
                  </a:cubicBezTo>
                  <a:cubicBezTo>
                    <a:pt x="1402" y="1186"/>
                    <a:pt x="1374" y="1227"/>
                    <a:pt x="1367" y="1249"/>
                  </a:cubicBezTo>
                  <a:cubicBezTo>
                    <a:pt x="1364" y="1260"/>
                    <a:pt x="1377" y="1288"/>
                    <a:pt x="1367" y="1295"/>
                  </a:cubicBezTo>
                  <a:cubicBezTo>
                    <a:pt x="1354" y="1304"/>
                    <a:pt x="1318" y="1261"/>
                    <a:pt x="1305" y="1272"/>
                  </a:cubicBezTo>
                  <a:cubicBezTo>
                    <a:pt x="1281" y="1294"/>
                    <a:pt x="1359" y="1371"/>
                    <a:pt x="1340" y="1398"/>
                  </a:cubicBezTo>
                  <a:cubicBezTo>
                    <a:pt x="1326" y="1419"/>
                    <a:pt x="1259" y="1397"/>
                    <a:pt x="1236" y="1409"/>
                  </a:cubicBezTo>
                  <a:cubicBezTo>
                    <a:pt x="1218" y="1418"/>
                    <a:pt x="1198" y="1458"/>
                    <a:pt x="1182" y="1470"/>
                  </a:cubicBezTo>
                  <a:cubicBezTo>
                    <a:pt x="1169" y="1480"/>
                    <a:pt x="1134" y="1485"/>
                    <a:pt x="1124" y="1497"/>
                  </a:cubicBezTo>
                  <a:cubicBezTo>
                    <a:pt x="1111" y="1511"/>
                    <a:pt x="1096" y="1551"/>
                    <a:pt x="1100" y="1569"/>
                  </a:cubicBezTo>
                  <a:cubicBezTo>
                    <a:pt x="1106" y="1592"/>
                    <a:pt x="1160" y="1615"/>
                    <a:pt x="1166" y="1638"/>
                  </a:cubicBezTo>
                  <a:cubicBezTo>
                    <a:pt x="1173" y="1662"/>
                    <a:pt x="1164" y="1718"/>
                    <a:pt x="1147" y="1737"/>
                  </a:cubicBezTo>
                  <a:cubicBezTo>
                    <a:pt x="1129" y="1757"/>
                    <a:pt x="1067" y="1755"/>
                    <a:pt x="1046" y="1772"/>
                  </a:cubicBezTo>
                  <a:cubicBezTo>
                    <a:pt x="1021" y="1793"/>
                    <a:pt x="995" y="1855"/>
                    <a:pt x="984" y="1886"/>
                  </a:cubicBezTo>
                  <a:cubicBezTo>
                    <a:pt x="974" y="1916"/>
                    <a:pt x="956" y="1980"/>
                    <a:pt x="961" y="2012"/>
                  </a:cubicBezTo>
                  <a:cubicBezTo>
                    <a:pt x="966" y="2039"/>
                    <a:pt x="996" y="2088"/>
                    <a:pt x="1015" y="2107"/>
                  </a:cubicBezTo>
                  <a:cubicBezTo>
                    <a:pt x="1041" y="2135"/>
                    <a:pt x="1106" y="2183"/>
                    <a:pt x="1143" y="2188"/>
                  </a:cubicBezTo>
                  <a:cubicBezTo>
                    <a:pt x="1169" y="2191"/>
                    <a:pt x="1218" y="2161"/>
                    <a:pt x="1244" y="2157"/>
                  </a:cubicBezTo>
                  <a:cubicBezTo>
                    <a:pt x="1263" y="2154"/>
                    <a:pt x="1302" y="2161"/>
                    <a:pt x="1321" y="2157"/>
                  </a:cubicBezTo>
                  <a:cubicBezTo>
                    <a:pt x="1334" y="2154"/>
                    <a:pt x="1357" y="2134"/>
                    <a:pt x="1371" y="2134"/>
                  </a:cubicBezTo>
                  <a:cubicBezTo>
                    <a:pt x="1401" y="2135"/>
                    <a:pt x="1446" y="2187"/>
                    <a:pt x="1476" y="2191"/>
                  </a:cubicBezTo>
                  <a:cubicBezTo>
                    <a:pt x="1488" y="2193"/>
                    <a:pt x="1518" y="2190"/>
                    <a:pt x="1526" y="2180"/>
                  </a:cubicBezTo>
                  <a:cubicBezTo>
                    <a:pt x="1535" y="2170"/>
                    <a:pt x="1524" y="2138"/>
                    <a:pt x="1530" y="2127"/>
                  </a:cubicBezTo>
                  <a:cubicBezTo>
                    <a:pt x="1537" y="2112"/>
                    <a:pt x="1565" y="2091"/>
                    <a:pt x="1580" y="2085"/>
                  </a:cubicBezTo>
                  <a:cubicBezTo>
                    <a:pt x="1606" y="2073"/>
                    <a:pt x="1691" y="2093"/>
                    <a:pt x="1703" y="2072"/>
                  </a:cubicBezTo>
                  <a:cubicBezTo>
                    <a:pt x="1701" y="2090"/>
                    <a:pt x="1722" y="2124"/>
                    <a:pt x="1723" y="2142"/>
                  </a:cubicBezTo>
                  <a:cubicBezTo>
                    <a:pt x="1725" y="2173"/>
                    <a:pt x="1701" y="2237"/>
                    <a:pt x="1708" y="2268"/>
                  </a:cubicBezTo>
                  <a:cubicBezTo>
                    <a:pt x="1711" y="2284"/>
                    <a:pt x="1738" y="2309"/>
                    <a:pt x="1743" y="2325"/>
                  </a:cubicBezTo>
                  <a:cubicBezTo>
                    <a:pt x="1749" y="2345"/>
                    <a:pt x="1751" y="2388"/>
                    <a:pt x="1746" y="2409"/>
                  </a:cubicBezTo>
                  <a:cubicBezTo>
                    <a:pt x="1741" y="2434"/>
                    <a:pt x="1700" y="2475"/>
                    <a:pt x="1696" y="2501"/>
                  </a:cubicBezTo>
                  <a:cubicBezTo>
                    <a:pt x="1693" y="2520"/>
                    <a:pt x="1703" y="2559"/>
                    <a:pt x="1712" y="2577"/>
                  </a:cubicBezTo>
                  <a:cubicBezTo>
                    <a:pt x="1725" y="2603"/>
                    <a:pt x="1763" y="2650"/>
                    <a:pt x="1789" y="2665"/>
                  </a:cubicBezTo>
                  <a:cubicBezTo>
                    <a:pt x="1806" y="2674"/>
                    <a:pt x="1847" y="2683"/>
                    <a:pt x="1866" y="2680"/>
                  </a:cubicBezTo>
                  <a:cubicBezTo>
                    <a:pt x="1881" y="2677"/>
                    <a:pt x="1902" y="2650"/>
                    <a:pt x="1917" y="2649"/>
                  </a:cubicBezTo>
                  <a:cubicBezTo>
                    <a:pt x="1946" y="2648"/>
                    <a:pt x="1997" y="2689"/>
                    <a:pt x="2025" y="2699"/>
                  </a:cubicBezTo>
                  <a:cubicBezTo>
                    <a:pt x="2045" y="2706"/>
                    <a:pt x="2099" y="2729"/>
                    <a:pt x="2120" y="2727"/>
                  </a:cubicBezTo>
                  <a:cubicBezTo>
                    <a:pt x="2134" y="2727"/>
                    <a:pt x="2185" y="2722"/>
                    <a:pt x="2220" y="2718"/>
                  </a:cubicBezTo>
                  <a:cubicBezTo>
                    <a:pt x="2242" y="2745"/>
                    <a:pt x="2269" y="2779"/>
                    <a:pt x="2279" y="2803"/>
                  </a:cubicBezTo>
                  <a:cubicBezTo>
                    <a:pt x="2287" y="2825"/>
                    <a:pt x="2281" y="2874"/>
                    <a:pt x="2289" y="2899"/>
                  </a:cubicBezTo>
                  <a:cubicBezTo>
                    <a:pt x="2266" y="2912"/>
                    <a:pt x="2232" y="2932"/>
                    <a:pt x="2221" y="2942"/>
                  </a:cubicBezTo>
                  <a:cubicBezTo>
                    <a:pt x="2213" y="2950"/>
                    <a:pt x="2189" y="2957"/>
                    <a:pt x="2180" y="2964"/>
                  </a:cubicBezTo>
                  <a:cubicBezTo>
                    <a:pt x="2166" y="2977"/>
                    <a:pt x="2143" y="3007"/>
                    <a:pt x="2137" y="3025"/>
                  </a:cubicBezTo>
                  <a:cubicBezTo>
                    <a:pt x="2130" y="3043"/>
                    <a:pt x="2140" y="3085"/>
                    <a:pt x="2131" y="3102"/>
                  </a:cubicBezTo>
                  <a:cubicBezTo>
                    <a:pt x="2124" y="3115"/>
                    <a:pt x="2097" y="3134"/>
                    <a:pt x="2082" y="3137"/>
                  </a:cubicBezTo>
                  <a:cubicBezTo>
                    <a:pt x="2061" y="3143"/>
                    <a:pt x="2019" y="3126"/>
                    <a:pt x="1997" y="3126"/>
                  </a:cubicBezTo>
                  <a:cubicBezTo>
                    <a:pt x="1965" y="3126"/>
                    <a:pt x="1902" y="3135"/>
                    <a:pt x="1871" y="3143"/>
                  </a:cubicBezTo>
                  <a:cubicBezTo>
                    <a:pt x="1853" y="3148"/>
                    <a:pt x="1815" y="3158"/>
                    <a:pt x="1800" y="3170"/>
                  </a:cubicBezTo>
                  <a:cubicBezTo>
                    <a:pt x="1782" y="3186"/>
                    <a:pt x="1769" y="3237"/>
                    <a:pt x="1754" y="3255"/>
                  </a:cubicBezTo>
                  <a:cubicBezTo>
                    <a:pt x="1746" y="3265"/>
                    <a:pt x="1723" y="3276"/>
                    <a:pt x="1715" y="3286"/>
                  </a:cubicBezTo>
                  <a:cubicBezTo>
                    <a:pt x="1702" y="3301"/>
                    <a:pt x="1688" y="3342"/>
                    <a:pt x="1674" y="3357"/>
                  </a:cubicBezTo>
                  <a:cubicBezTo>
                    <a:pt x="1664" y="3368"/>
                    <a:pt x="1640" y="3389"/>
                    <a:pt x="1625" y="3390"/>
                  </a:cubicBezTo>
                  <a:cubicBezTo>
                    <a:pt x="1610" y="3391"/>
                    <a:pt x="1586" y="3356"/>
                    <a:pt x="1571" y="3360"/>
                  </a:cubicBezTo>
                  <a:cubicBezTo>
                    <a:pt x="1554" y="3363"/>
                    <a:pt x="1537" y="3399"/>
                    <a:pt x="1529" y="3415"/>
                  </a:cubicBezTo>
                  <a:cubicBezTo>
                    <a:pt x="1516" y="3442"/>
                    <a:pt x="1522" y="3512"/>
                    <a:pt x="1499" y="3533"/>
                  </a:cubicBezTo>
                  <a:cubicBezTo>
                    <a:pt x="1482" y="3549"/>
                    <a:pt x="1424" y="3541"/>
                    <a:pt x="1406" y="3557"/>
                  </a:cubicBezTo>
                  <a:cubicBezTo>
                    <a:pt x="1389" y="3574"/>
                    <a:pt x="1380" y="3625"/>
                    <a:pt x="1374" y="3648"/>
                  </a:cubicBezTo>
                  <a:cubicBezTo>
                    <a:pt x="1366" y="3675"/>
                    <a:pt x="1362" y="3731"/>
                    <a:pt x="1354" y="3758"/>
                  </a:cubicBezTo>
                  <a:cubicBezTo>
                    <a:pt x="1348" y="3778"/>
                    <a:pt x="1331" y="3816"/>
                    <a:pt x="1322" y="3835"/>
                  </a:cubicBezTo>
                  <a:cubicBezTo>
                    <a:pt x="1308" y="3863"/>
                    <a:pt x="1283" y="3923"/>
                    <a:pt x="1261" y="3947"/>
                  </a:cubicBezTo>
                  <a:cubicBezTo>
                    <a:pt x="1246" y="3964"/>
                    <a:pt x="1204" y="3984"/>
                    <a:pt x="1188" y="3999"/>
                  </a:cubicBezTo>
                  <a:cubicBezTo>
                    <a:pt x="1166" y="4020"/>
                    <a:pt x="1124" y="4065"/>
                    <a:pt x="1114" y="4093"/>
                  </a:cubicBezTo>
                  <a:cubicBezTo>
                    <a:pt x="1104" y="4118"/>
                    <a:pt x="1104" y="4175"/>
                    <a:pt x="1108" y="4202"/>
                  </a:cubicBezTo>
                  <a:cubicBezTo>
                    <a:pt x="1112" y="4222"/>
                    <a:pt x="1129" y="4257"/>
                    <a:pt x="1138" y="4274"/>
                  </a:cubicBezTo>
                  <a:cubicBezTo>
                    <a:pt x="1155" y="4303"/>
                    <a:pt x="1206" y="4352"/>
                    <a:pt x="1218" y="4384"/>
                  </a:cubicBezTo>
                  <a:cubicBezTo>
                    <a:pt x="1222" y="4397"/>
                    <a:pt x="1226" y="4418"/>
                    <a:pt x="1227" y="4439"/>
                  </a:cubicBezTo>
                  <a:cubicBezTo>
                    <a:pt x="1214" y="4439"/>
                    <a:pt x="1202" y="4439"/>
                    <a:pt x="1195" y="4436"/>
                  </a:cubicBezTo>
                  <a:cubicBezTo>
                    <a:pt x="1182" y="4431"/>
                    <a:pt x="1164" y="4408"/>
                    <a:pt x="1151" y="4404"/>
                  </a:cubicBezTo>
                  <a:cubicBezTo>
                    <a:pt x="1136" y="4401"/>
                    <a:pt x="1103" y="4406"/>
                    <a:pt x="1090" y="4412"/>
                  </a:cubicBezTo>
                  <a:cubicBezTo>
                    <a:pt x="1066" y="4424"/>
                    <a:pt x="1040" y="4478"/>
                    <a:pt x="1015" y="4484"/>
                  </a:cubicBezTo>
                  <a:cubicBezTo>
                    <a:pt x="1005" y="4486"/>
                    <a:pt x="987" y="4478"/>
                    <a:pt x="978" y="4473"/>
                  </a:cubicBezTo>
                  <a:cubicBezTo>
                    <a:pt x="965" y="4466"/>
                    <a:pt x="946" y="4438"/>
                    <a:pt x="931" y="4434"/>
                  </a:cubicBezTo>
                  <a:cubicBezTo>
                    <a:pt x="919" y="4430"/>
                    <a:pt x="893" y="4432"/>
                    <a:pt x="881" y="4436"/>
                  </a:cubicBezTo>
                  <a:cubicBezTo>
                    <a:pt x="865" y="4443"/>
                    <a:pt x="845" y="4476"/>
                    <a:pt x="828" y="4481"/>
                  </a:cubicBezTo>
                  <a:cubicBezTo>
                    <a:pt x="810" y="4487"/>
                    <a:pt x="771" y="4478"/>
                    <a:pt x="753" y="4471"/>
                  </a:cubicBezTo>
                  <a:cubicBezTo>
                    <a:pt x="739" y="4465"/>
                    <a:pt x="720" y="4439"/>
                    <a:pt x="706" y="4434"/>
                  </a:cubicBezTo>
                  <a:cubicBezTo>
                    <a:pt x="662" y="4417"/>
                    <a:pt x="560" y="4438"/>
                    <a:pt x="517" y="4420"/>
                  </a:cubicBezTo>
                  <a:cubicBezTo>
                    <a:pt x="505" y="4415"/>
                    <a:pt x="490" y="4391"/>
                    <a:pt x="478" y="4386"/>
                  </a:cubicBezTo>
                  <a:cubicBezTo>
                    <a:pt x="444" y="4372"/>
                    <a:pt x="368" y="4381"/>
                    <a:pt x="331" y="4378"/>
                  </a:cubicBezTo>
                  <a:cubicBezTo>
                    <a:pt x="320" y="4377"/>
                    <a:pt x="297" y="4377"/>
                    <a:pt x="286" y="4372"/>
                  </a:cubicBezTo>
                  <a:cubicBezTo>
                    <a:pt x="277" y="4369"/>
                    <a:pt x="265" y="4360"/>
                    <a:pt x="254" y="435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0" name="Freeform 43"/>
            <p:cNvSpPr/>
            <p:nvPr/>
          </p:nvSpPr>
          <p:spPr bwMode="auto">
            <a:xfrm>
              <a:off x="5645794" y="3403367"/>
              <a:ext cx="61370" cy="59399"/>
            </a:xfrm>
            <a:custGeom>
              <a:avLst/>
              <a:gdLst>
                <a:gd name="T0" fmla="*/ 257 w 269"/>
                <a:gd name="T1" fmla="*/ 161 h 300"/>
                <a:gd name="T2" fmla="*/ 245 w 269"/>
                <a:gd name="T3" fmla="*/ 283 h 300"/>
                <a:gd name="T4" fmla="*/ 137 w 269"/>
                <a:gd name="T5" fmla="*/ 267 h 300"/>
                <a:gd name="T6" fmla="*/ 121 w 269"/>
                <a:gd name="T7" fmla="*/ 196 h 300"/>
                <a:gd name="T8" fmla="*/ 28 w 269"/>
                <a:gd name="T9" fmla="*/ 119 h 300"/>
                <a:gd name="T10" fmla="*/ 1 w 269"/>
                <a:gd name="T11" fmla="*/ 85 h 300"/>
                <a:gd name="T12" fmla="*/ 75 w 269"/>
                <a:gd name="T13" fmla="*/ 32 h 300"/>
                <a:gd name="T14" fmla="*/ 133 w 269"/>
                <a:gd name="T15" fmla="*/ 32 h 300"/>
                <a:gd name="T16" fmla="*/ 175 w 269"/>
                <a:gd name="T17" fmla="*/ 5 h 300"/>
                <a:gd name="T18" fmla="*/ 244 w 269"/>
                <a:gd name="T19" fmla="*/ 1 h 300"/>
                <a:gd name="T20" fmla="*/ 245 w 269"/>
                <a:gd name="T21" fmla="*/ 85 h 300"/>
                <a:gd name="T22" fmla="*/ 257 w 269"/>
                <a:gd name="T23" fmla="*/ 16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00">
                  <a:moveTo>
                    <a:pt x="257" y="161"/>
                  </a:moveTo>
                  <a:cubicBezTo>
                    <a:pt x="257" y="192"/>
                    <a:pt x="269" y="264"/>
                    <a:pt x="245" y="283"/>
                  </a:cubicBezTo>
                  <a:cubicBezTo>
                    <a:pt x="224" y="300"/>
                    <a:pt x="165" y="263"/>
                    <a:pt x="137" y="267"/>
                  </a:cubicBezTo>
                  <a:cubicBezTo>
                    <a:pt x="137" y="248"/>
                    <a:pt x="131" y="211"/>
                    <a:pt x="121" y="196"/>
                  </a:cubicBezTo>
                  <a:cubicBezTo>
                    <a:pt x="106" y="170"/>
                    <a:pt x="49" y="141"/>
                    <a:pt x="28" y="119"/>
                  </a:cubicBezTo>
                  <a:cubicBezTo>
                    <a:pt x="21" y="112"/>
                    <a:pt x="0" y="96"/>
                    <a:pt x="1" y="85"/>
                  </a:cubicBezTo>
                  <a:cubicBezTo>
                    <a:pt x="5" y="63"/>
                    <a:pt x="53" y="39"/>
                    <a:pt x="75" y="32"/>
                  </a:cubicBezTo>
                  <a:cubicBezTo>
                    <a:pt x="89" y="27"/>
                    <a:pt x="119" y="36"/>
                    <a:pt x="133" y="32"/>
                  </a:cubicBezTo>
                  <a:cubicBezTo>
                    <a:pt x="145" y="28"/>
                    <a:pt x="164" y="9"/>
                    <a:pt x="175" y="5"/>
                  </a:cubicBezTo>
                  <a:cubicBezTo>
                    <a:pt x="191" y="0"/>
                    <a:pt x="237" y="12"/>
                    <a:pt x="244" y="1"/>
                  </a:cubicBezTo>
                  <a:cubicBezTo>
                    <a:pt x="239" y="23"/>
                    <a:pt x="243" y="64"/>
                    <a:pt x="245" y="85"/>
                  </a:cubicBezTo>
                  <a:cubicBezTo>
                    <a:pt x="247" y="104"/>
                    <a:pt x="256" y="142"/>
                    <a:pt x="257" y="16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Freeform 44"/>
            <p:cNvSpPr/>
            <p:nvPr/>
          </p:nvSpPr>
          <p:spPr bwMode="auto">
            <a:xfrm>
              <a:off x="4889621" y="3349536"/>
              <a:ext cx="490964" cy="846438"/>
            </a:xfrm>
            <a:custGeom>
              <a:avLst/>
              <a:gdLst>
                <a:gd name="T0" fmla="*/ 2094 w 2094"/>
                <a:gd name="T1" fmla="*/ 803 h 4279"/>
                <a:gd name="T2" fmla="*/ 2041 w 2094"/>
                <a:gd name="T3" fmla="*/ 1026 h 4279"/>
                <a:gd name="T4" fmla="*/ 1913 w 2094"/>
                <a:gd name="T5" fmla="*/ 1097 h 4279"/>
                <a:gd name="T6" fmla="*/ 1716 w 2094"/>
                <a:gd name="T7" fmla="*/ 1198 h 4279"/>
                <a:gd name="T8" fmla="*/ 1763 w 2094"/>
                <a:gd name="T9" fmla="*/ 1273 h 4279"/>
                <a:gd name="T10" fmla="*/ 1721 w 2094"/>
                <a:gd name="T11" fmla="*/ 1371 h 4279"/>
                <a:gd name="T12" fmla="*/ 1635 w 2094"/>
                <a:gd name="T13" fmla="*/ 1456 h 4279"/>
                <a:gd name="T14" fmla="*/ 1691 w 2094"/>
                <a:gd name="T15" fmla="*/ 1679 h 4279"/>
                <a:gd name="T16" fmla="*/ 1844 w 2094"/>
                <a:gd name="T17" fmla="*/ 1822 h 4279"/>
                <a:gd name="T18" fmla="*/ 2022 w 2094"/>
                <a:gd name="T19" fmla="*/ 2056 h 4279"/>
                <a:gd name="T20" fmla="*/ 1919 w 2094"/>
                <a:gd name="T21" fmla="*/ 2247 h 4279"/>
                <a:gd name="T22" fmla="*/ 1871 w 2094"/>
                <a:gd name="T23" fmla="*/ 2390 h 4279"/>
                <a:gd name="T24" fmla="*/ 1896 w 2094"/>
                <a:gd name="T25" fmla="*/ 2531 h 4279"/>
                <a:gd name="T26" fmla="*/ 1813 w 2094"/>
                <a:gd name="T27" fmla="*/ 2645 h 4279"/>
                <a:gd name="T28" fmla="*/ 1741 w 2094"/>
                <a:gd name="T29" fmla="*/ 2666 h 4279"/>
                <a:gd name="T30" fmla="*/ 1763 w 2094"/>
                <a:gd name="T31" fmla="*/ 2770 h 4279"/>
                <a:gd name="T32" fmla="*/ 1853 w 2094"/>
                <a:gd name="T33" fmla="*/ 2881 h 4279"/>
                <a:gd name="T34" fmla="*/ 1834 w 2094"/>
                <a:gd name="T35" fmla="*/ 3164 h 4279"/>
                <a:gd name="T36" fmla="*/ 1719 w 2094"/>
                <a:gd name="T37" fmla="*/ 3493 h 4279"/>
                <a:gd name="T38" fmla="*/ 1484 w 2094"/>
                <a:gd name="T39" fmla="*/ 3658 h 4279"/>
                <a:gd name="T40" fmla="*/ 1344 w 2094"/>
                <a:gd name="T41" fmla="*/ 3642 h 4279"/>
                <a:gd name="T42" fmla="*/ 1103 w 2094"/>
                <a:gd name="T43" fmla="*/ 3704 h 4279"/>
                <a:gd name="T44" fmla="*/ 999 w 2094"/>
                <a:gd name="T45" fmla="*/ 3825 h 4279"/>
                <a:gd name="T46" fmla="*/ 854 w 2094"/>
                <a:gd name="T47" fmla="*/ 3863 h 4279"/>
                <a:gd name="T48" fmla="*/ 559 w 2094"/>
                <a:gd name="T49" fmla="*/ 4041 h 4279"/>
                <a:gd name="T50" fmla="*/ 438 w 2094"/>
                <a:gd name="T51" fmla="*/ 4124 h 4279"/>
                <a:gd name="T52" fmla="*/ 272 w 2094"/>
                <a:gd name="T53" fmla="*/ 4251 h 4279"/>
                <a:gd name="T54" fmla="*/ 29 w 2094"/>
                <a:gd name="T55" fmla="*/ 4254 h 4279"/>
                <a:gd name="T56" fmla="*/ 89 w 2094"/>
                <a:gd name="T57" fmla="*/ 3911 h 4279"/>
                <a:gd name="T58" fmla="*/ 231 w 2094"/>
                <a:gd name="T59" fmla="*/ 3598 h 4279"/>
                <a:gd name="T60" fmla="*/ 165 w 2094"/>
                <a:gd name="T61" fmla="*/ 3320 h 4279"/>
                <a:gd name="T62" fmla="*/ 108 w 2094"/>
                <a:gd name="T63" fmla="*/ 2875 h 4279"/>
                <a:gd name="T64" fmla="*/ 64 w 2094"/>
                <a:gd name="T65" fmla="*/ 2580 h 4279"/>
                <a:gd name="T66" fmla="*/ 174 w 2094"/>
                <a:gd name="T67" fmla="*/ 2375 h 4279"/>
                <a:gd name="T68" fmla="*/ 207 w 2094"/>
                <a:gd name="T69" fmla="*/ 2211 h 4279"/>
                <a:gd name="T70" fmla="*/ 127 w 2094"/>
                <a:gd name="T71" fmla="*/ 2011 h 4279"/>
                <a:gd name="T72" fmla="*/ 34 w 2094"/>
                <a:gd name="T73" fmla="*/ 1819 h 4279"/>
                <a:gd name="T74" fmla="*/ 204 w 2094"/>
                <a:gd name="T75" fmla="*/ 1606 h 4279"/>
                <a:gd name="T76" fmla="*/ 248 w 2094"/>
                <a:gd name="T77" fmla="*/ 1407 h 4279"/>
                <a:gd name="T78" fmla="*/ 327 w 2094"/>
                <a:gd name="T79" fmla="*/ 1158 h 4279"/>
                <a:gd name="T80" fmla="*/ 335 w 2094"/>
                <a:gd name="T81" fmla="*/ 940 h 4279"/>
                <a:gd name="T82" fmla="*/ 368 w 2094"/>
                <a:gd name="T83" fmla="*/ 940 h 4279"/>
                <a:gd name="T84" fmla="*/ 473 w 2094"/>
                <a:gd name="T85" fmla="*/ 819 h 4279"/>
                <a:gd name="T86" fmla="*/ 586 w 2094"/>
                <a:gd name="T87" fmla="*/ 700 h 4279"/>
                <a:gd name="T88" fmla="*/ 797 w 2094"/>
                <a:gd name="T89" fmla="*/ 647 h 4279"/>
                <a:gd name="T90" fmla="*/ 943 w 2094"/>
                <a:gd name="T91" fmla="*/ 442 h 4279"/>
                <a:gd name="T92" fmla="*/ 1091 w 2094"/>
                <a:gd name="T93" fmla="*/ 284 h 4279"/>
                <a:gd name="T94" fmla="*/ 1355 w 2094"/>
                <a:gd name="T95" fmla="*/ 221 h 4279"/>
                <a:gd name="T96" fmla="*/ 1577 w 2094"/>
                <a:gd name="T97" fmla="*/ 231 h 4279"/>
                <a:gd name="T98" fmla="*/ 1765 w 2094"/>
                <a:gd name="T99" fmla="*/ 79 h 4279"/>
                <a:gd name="T100" fmla="*/ 1802 w 2094"/>
                <a:gd name="T101" fmla="*/ 17 h 4279"/>
                <a:gd name="T102" fmla="*/ 1894 w 2094"/>
                <a:gd name="T103" fmla="*/ 213 h 4279"/>
                <a:gd name="T104" fmla="*/ 1974 w 2094"/>
                <a:gd name="T105" fmla="*/ 283 h 4279"/>
                <a:gd name="T106" fmla="*/ 1796 w 2094"/>
                <a:gd name="T107" fmla="*/ 362 h 4279"/>
                <a:gd name="T108" fmla="*/ 1780 w 2094"/>
                <a:gd name="T109" fmla="*/ 490 h 4279"/>
                <a:gd name="T110" fmla="*/ 1944 w 2094"/>
                <a:gd name="T111" fmla="*/ 535 h 4279"/>
                <a:gd name="T112" fmla="*/ 2002 w 2094"/>
                <a:gd name="T113" fmla="*/ 667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4" h="4279">
                  <a:moveTo>
                    <a:pt x="2066" y="734"/>
                  </a:moveTo>
                  <a:cubicBezTo>
                    <a:pt x="2076" y="749"/>
                    <a:pt x="2094" y="784"/>
                    <a:pt x="2094" y="803"/>
                  </a:cubicBezTo>
                  <a:cubicBezTo>
                    <a:pt x="2094" y="827"/>
                    <a:pt x="2061" y="869"/>
                    <a:pt x="2055" y="893"/>
                  </a:cubicBezTo>
                  <a:cubicBezTo>
                    <a:pt x="2046" y="925"/>
                    <a:pt x="2057" y="996"/>
                    <a:pt x="2041" y="1026"/>
                  </a:cubicBezTo>
                  <a:cubicBezTo>
                    <a:pt x="2033" y="1039"/>
                    <a:pt x="2005" y="1057"/>
                    <a:pt x="1991" y="1066"/>
                  </a:cubicBezTo>
                  <a:cubicBezTo>
                    <a:pt x="1973" y="1076"/>
                    <a:pt x="1933" y="1092"/>
                    <a:pt x="1913" y="1097"/>
                  </a:cubicBezTo>
                  <a:cubicBezTo>
                    <a:pt x="1884" y="1105"/>
                    <a:pt x="1820" y="1102"/>
                    <a:pt x="1794" y="1116"/>
                  </a:cubicBezTo>
                  <a:cubicBezTo>
                    <a:pt x="1768" y="1129"/>
                    <a:pt x="1722" y="1171"/>
                    <a:pt x="1716" y="1198"/>
                  </a:cubicBezTo>
                  <a:cubicBezTo>
                    <a:pt x="1713" y="1211"/>
                    <a:pt x="1725" y="1236"/>
                    <a:pt x="1732" y="1246"/>
                  </a:cubicBezTo>
                  <a:cubicBezTo>
                    <a:pt x="1738" y="1254"/>
                    <a:pt x="1758" y="1264"/>
                    <a:pt x="1763" y="1273"/>
                  </a:cubicBezTo>
                  <a:cubicBezTo>
                    <a:pt x="1768" y="1282"/>
                    <a:pt x="1772" y="1305"/>
                    <a:pt x="1769" y="1315"/>
                  </a:cubicBezTo>
                  <a:cubicBezTo>
                    <a:pt x="1763" y="1332"/>
                    <a:pt x="1735" y="1358"/>
                    <a:pt x="1721" y="1371"/>
                  </a:cubicBezTo>
                  <a:cubicBezTo>
                    <a:pt x="1711" y="1381"/>
                    <a:pt x="1685" y="1395"/>
                    <a:pt x="1674" y="1405"/>
                  </a:cubicBezTo>
                  <a:cubicBezTo>
                    <a:pt x="1663" y="1416"/>
                    <a:pt x="1640" y="1441"/>
                    <a:pt x="1635" y="1456"/>
                  </a:cubicBezTo>
                  <a:cubicBezTo>
                    <a:pt x="1623" y="1499"/>
                    <a:pt x="1634" y="1592"/>
                    <a:pt x="1652" y="1634"/>
                  </a:cubicBezTo>
                  <a:cubicBezTo>
                    <a:pt x="1658" y="1647"/>
                    <a:pt x="1678" y="1670"/>
                    <a:pt x="1691" y="1679"/>
                  </a:cubicBezTo>
                  <a:cubicBezTo>
                    <a:pt x="1716" y="1696"/>
                    <a:pt x="1783" y="1703"/>
                    <a:pt x="1805" y="1724"/>
                  </a:cubicBezTo>
                  <a:cubicBezTo>
                    <a:pt x="1824" y="1743"/>
                    <a:pt x="1830" y="1799"/>
                    <a:pt x="1844" y="1822"/>
                  </a:cubicBezTo>
                  <a:cubicBezTo>
                    <a:pt x="1871" y="1868"/>
                    <a:pt x="1952" y="1943"/>
                    <a:pt x="1983" y="1987"/>
                  </a:cubicBezTo>
                  <a:cubicBezTo>
                    <a:pt x="1994" y="2003"/>
                    <a:pt x="2020" y="2036"/>
                    <a:pt x="2022" y="2056"/>
                  </a:cubicBezTo>
                  <a:cubicBezTo>
                    <a:pt x="2023" y="2081"/>
                    <a:pt x="1995" y="2128"/>
                    <a:pt x="1983" y="2151"/>
                  </a:cubicBezTo>
                  <a:cubicBezTo>
                    <a:pt x="1969" y="2177"/>
                    <a:pt x="1929" y="2220"/>
                    <a:pt x="1919" y="2247"/>
                  </a:cubicBezTo>
                  <a:cubicBezTo>
                    <a:pt x="1909" y="2272"/>
                    <a:pt x="1913" y="2328"/>
                    <a:pt x="1902" y="2353"/>
                  </a:cubicBezTo>
                  <a:cubicBezTo>
                    <a:pt x="1897" y="2364"/>
                    <a:pt x="1875" y="2379"/>
                    <a:pt x="1871" y="2390"/>
                  </a:cubicBezTo>
                  <a:cubicBezTo>
                    <a:pt x="1864" y="2410"/>
                    <a:pt x="1867" y="2454"/>
                    <a:pt x="1871" y="2475"/>
                  </a:cubicBezTo>
                  <a:cubicBezTo>
                    <a:pt x="1875" y="2490"/>
                    <a:pt x="1899" y="2516"/>
                    <a:pt x="1896" y="2531"/>
                  </a:cubicBezTo>
                  <a:cubicBezTo>
                    <a:pt x="1894" y="2546"/>
                    <a:pt x="1864" y="2564"/>
                    <a:pt x="1855" y="2576"/>
                  </a:cubicBezTo>
                  <a:cubicBezTo>
                    <a:pt x="1843" y="2592"/>
                    <a:pt x="1831" y="2635"/>
                    <a:pt x="1813" y="2645"/>
                  </a:cubicBezTo>
                  <a:cubicBezTo>
                    <a:pt x="1805" y="2650"/>
                    <a:pt x="1783" y="2642"/>
                    <a:pt x="1774" y="2645"/>
                  </a:cubicBezTo>
                  <a:cubicBezTo>
                    <a:pt x="1765" y="2648"/>
                    <a:pt x="1746" y="2658"/>
                    <a:pt x="1741" y="2666"/>
                  </a:cubicBezTo>
                  <a:cubicBezTo>
                    <a:pt x="1731" y="2683"/>
                    <a:pt x="1734" y="2725"/>
                    <a:pt x="1741" y="2743"/>
                  </a:cubicBezTo>
                  <a:cubicBezTo>
                    <a:pt x="1744" y="2751"/>
                    <a:pt x="1758" y="2763"/>
                    <a:pt x="1763" y="2770"/>
                  </a:cubicBezTo>
                  <a:cubicBezTo>
                    <a:pt x="1780" y="2792"/>
                    <a:pt x="1810" y="2840"/>
                    <a:pt x="1830" y="2860"/>
                  </a:cubicBezTo>
                  <a:cubicBezTo>
                    <a:pt x="1835" y="2866"/>
                    <a:pt x="1844" y="2873"/>
                    <a:pt x="1853" y="2881"/>
                  </a:cubicBezTo>
                  <a:cubicBezTo>
                    <a:pt x="1854" y="2939"/>
                    <a:pt x="1858" y="3032"/>
                    <a:pt x="1853" y="3081"/>
                  </a:cubicBezTo>
                  <a:cubicBezTo>
                    <a:pt x="1850" y="3102"/>
                    <a:pt x="1836" y="3143"/>
                    <a:pt x="1834" y="3164"/>
                  </a:cubicBezTo>
                  <a:cubicBezTo>
                    <a:pt x="1826" y="3222"/>
                    <a:pt x="1853" y="3344"/>
                    <a:pt x="1828" y="3396"/>
                  </a:cubicBezTo>
                  <a:cubicBezTo>
                    <a:pt x="1813" y="3429"/>
                    <a:pt x="1748" y="3472"/>
                    <a:pt x="1719" y="3493"/>
                  </a:cubicBezTo>
                  <a:cubicBezTo>
                    <a:pt x="1679" y="3523"/>
                    <a:pt x="1591" y="3567"/>
                    <a:pt x="1552" y="3596"/>
                  </a:cubicBezTo>
                  <a:cubicBezTo>
                    <a:pt x="1533" y="3610"/>
                    <a:pt x="1504" y="3647"/>
                    <a:pt x="1484" y="3658"/>
                  </a:cubicBezTo>
                  <a:cubicBezTo>
                    <a:pt x="1471" y="3665"/>
                    <a:pt x="1443" y="3672"/>
                    <a:pt x="1429" y="3671"/>
                  </a:cubicBezTo>
                  <a:cubicBezTo>
                    <a:pt x="1406" y="3670"/>
                    <a:pt x="1366" y="3637"/>
                    <a:pt x="1344" y="3642"/>
                  </a:cubicBezTo>
                  <a:cubicBezTo>
                    <a:pt x="1319" y="3647"/>
                    <a:pt x="1294" y="3701"/>
                    <a:pt x="1270" y="3709"/>
                  </a:cubicBezTo>
                  <a:cubicBezTo>
                    <a:pt x="1231" y="3724"/>
                    <a:pt x="1144" y="3696"/>
                    <a:pt x="1103" y="3704"/>
                  </a:cubicBezTo>
                  <a:cubicBezTo>
                    <a:pt x="1083" y="3708"/>
                    <a:pt x="1041" y="3721"/>
                    <a:pt x="1027" y="3736"/>
                  </a:cubicBezTo>
                  <a:cubicBezTo>
                    <a:pt x="1011" y="3754"/>
                    <a:pt x="1019" y="3812"/>
                    <a:pt x="999" y="3825"/>
                  </a:cubicBezTo>
                  <a:cubicBezTo>
                    <a:pt x="982" y="3837"/>
                    <a:pt x="935" y="3814"/>
                    <a:pt x="915" y="3820"/>
                  </a:cubicBezTo>
                  <a:cubicBezTo>
                    <a:pt x="897" y="3825"/>
                    <a:pt x="868" y="3851"/>
                    <a:pt x="854" y="3863"/>
                  </a:cubicBezTo>
                  <a:cubicBezTo>
                    <a:pt x="812" y="3900"/>
                    <a:pt x="751" y="4000"/>
                    <a:pt x="701" y="4025"/>
                  </a:cubicBezTo>
                  <a:cubicBezTo>
                    <a:pt x="669" y="4041"/>
                    <a:pt x="592" y="4028"/>
                    <a:pt x="559" y="4041"/>
                  </a:cubicBezTo>
                  <a:cubicBezTo>
                    <a:pt x="543" y="4047"/>
                    <a:pt x="520" y="4074"/>
                    <a:pt x="504" y="4082"/>
                  </a:cubicBezTo>
                  <a:cubicBezTo>
                    <a:pt x="485" y="4091"/>
                    <a:pt x="456" y="4112"/>
                    <a:pt x="438" y="4124"/>
                  </a:cubicBezTo>
                  <a:cubicBezTo>
                    <a:pt x="415" y="4138"/>
                    <a:pt x="396" y="4183"/>
                    <a:pt x="375" y="4199"/>
                  </a:cubicBezTo>
                  <a:cubicBezTo>
                    <a:pt x="356" y="4214"/>
                    <a:pt x="296" y="4247"/>
                    <a:pt x="272" y="4251"/>
                  </a:cubicBezTo>
                  <a:cubicBezTo>
                    <a:pt x="240" y="4257"/>
                    <a:pt x="108" y="4279"/>
                    <a:pt x="42" y="4272"/>
                  </a:cubicBezTo>
                  <a:cubicBezTo>
                    <a:pt x="35" y="4265"/>
                    <a:pt x="31" y="4258"/>
                    <a:pt x="29" y="4254"/>
                  </a:cubicBezTo>
                  <a:cubicBezTo>
                    <a:pt x="20" y="4225"/>
                    <a:pt x="21" y="4209"/>
                    <a:pt x="14" y="4180"/>
                  </a:cubicBezTo>
                  <a:cubicBezTo>
                    <a:pt x="0" y="4125"/>
                    <a:pt x="81" y="3966"/>
                    <a:pt x="89" y="3911"/>
                  </a:cubicBezTo>
                  <a:cubicBezTo>
                    <a:pt x="95" y="3865"/>
                    <a:pt x="127" y="3777"/>
                    <a:pt x="146" y="3735"/>
                  </a:cubicBezTo>
                  <a:cubicBezTo>
                    <a:pt x="163" y="3699"/>
                    <a:pt x="219" y="3636"/>
                    <a:pt x="231" y="3598"/>
                  </a:cubicBezTo>
                  <a:cubicBezTo>
                    <a:pt x="238" y="3575"/>
                    <a:pt x="240" y="3527"/>
                    <a:pt x="237" y="3503"/>
                  </a:cubicBezTo>
                  <a:cubicBezTo>
                    <a:pt x="229" y="3455"/>
                    <a:pt x="182" y="3366"/>
                    <a:pt x="165" y="3320"/>
                  </a:cubicBezTo>
                  <a:cubicBezTo>
                    <a:pt x="153" y="3286"/>
                    <a:pt x="126" y="3220"/>
                    <a:pt x="119" y="3185"/>
                  </a:cubicBezTo>
                  <a:cubicBezTo>
                    <a:pt x="105" y="3108"/>
                    <a:pt x="136" y="2947"/>
                    <a:pt x="108" y="2875"/>
                  </a:cubicBezTo>
                  <a:cubicBezTo>
                    <a:pt x="101" y="2856"/>
                    <a:pt x="63" y="2831"/>
                    <a:pt x="56" y="2812"/>
                  </a:cubicBezTo>
                  <a:cubicBezTo>
                    <a:pt x="37" y="2757"/>
                    <a:pt x="50" y="2637"/>
                    <a:pt x="64" y="2580"/>
                  </a:cubicBezTo>
                  <a:cubicBezTo>
                    <a:pt x="71" y="2553"/>
                    <a:pt x="100" y="2503"/>
                    <a:pt x="114" y="2478"/>
                  </a:cubicBezTo>
                  <a:cubicBezTo>
                    <a:pt x="127" y="2452"/>
                    <a:pt x="167" y="2404"/>
                    <a:pt x="174" y="2375"/>
                  </a:cubicBezTo>
                  <a:cubicBezTo>
                    <a:pt x="179" y="2353"/>
                    <a:pt x="161" y="2306"/>
                    <a:pt x="165" y="2284"/>
                  </a:cubicBezTo>
                  <a:cubicBezTo>
                    <a:pt x="170" y="2263"/>
                    <a:pt x="201" y="2231"/>
                    <a:pt x="207" y="2211"/>
                  </a:cubicBezTo>
                  <a:cubicBezTo>
                    <a:pt x="212" y="2191"/>
                    <a:pt x="212" y="2149"/>
                    <a:pt x="207" y="2130"/>
                  </a:cubicBezTo>
                  <a:cubicBezTo>
                    <a:pt x="196" y="2096"/>
                    <a:pt x="150" y="2038"/>
                    <a:pt x="127" y="2011"/>
                  </a:cubicBezTo>
                  <a:cubicBezTo>
                    <a:pt x="107" y="1987"/>
                    <a:pt x="50" y="1953"/>
                    <a:pt x="37" y="1925"/>
                  </a:cubicBezTo>
                  <a:cubicBezTo>
                    <a:pt x="26" y="1901"/>
                    <a:pt x="28" y="1845"/>
                    <a:pt x="34" y="1819"/>
                  </a:cubicBezTo>
                  <a:cubicBezTo>
                    <a:pt x="41" y="1791"/>
                    <a:pt x="71" y="1738"/>
                    <a:pt x="89" y="1714"/>
                  </a:cubicBezTo>
                  <a:cubicBezTo>
                    <a:pt x="113" y="1683"/>
                    <a:pt x="186" y="1641"/>
                    <a:pt x="204" y="1606"/>
                  </a:cubicBezTo>
                  <a:cubicBezTo>
                    <a:pt x="219" y="1576"/>
                    <a:pt x="212" y="1506"/>
                    <a:pt x="220" y="1474"/>
                  </a:cubicBezTo>
                  <a:cubicBezTo>
                    <a:pt x="225" y="1456"/>
                    <a:pt x="244" y="1424"/>
                    <a:pt x="248" y="1407"/>
                  </a:cubicBezTo>
                  <a:cubicBezTo>
                    <a:pt x="256" y="1364"/>
                    <a:pt x="230" y="1274"/>
                    <a:pt x="248" y="1234"/>
                  </a:cubicBezTo>
                  <a:cubicBezTo>
                    <a:pt x="258" y="1209"/>
                    <a:pt x="314" y="1182"/>
                    <a:pt x="327" y="1158"/>
                  </a:cubicBezTo>
                  <a:cubicBezTo>
                    <a:pt x="338" y="1137"/>
                    <a:pt x="339" y="1088"/>
                    <a:pt x="341" y="1064"/>
                  </a:cubicBezTo>
                  <a:cubicBezTo>
                    <a:pt x="342" y="1033"/>
                    <a:pt x="335" y="971"/>
                    <a:pt x="335" y="940"/>
                  </a:cubicBezTo>
                  <a:cubicBezTo>
                    <a:pt x="336" y="936"/>
                    <a:pt x="336" y="936"/>
                    <a:pt x="336" y="936"/>
                  </a:cubicBezTo>
                  <a:cubicBezTo>
                    <a:pt x="348" y="939"/>
                    <a:pt x="360" y="941"/>
                    <a:pt x="368" y="940"/>
                  </a:cubicBezTo>
                  <a:cubicBezTo>
                    <a:pt x="392" y="937"/>
                    <a:pt x="439" y="911"/>
                    <a:pt x="454" y="892"/>
                  </a:cubicBezTo>
                  <a:cubicBezTo>
                    <a:pt x="465" y="877"/>
                    <a:pt x="469" y="837"/>
                    <a:pt x="473" y="819"/>
                  </a:cubicBezTo>
                  <a:cubicBezTo>
                    <a:pt x="481" y="789"/>
                    <a:pt x="479" y="719"/>
                    <a:pt x="503" y="700"/>
                  </a:cubicBezTo>
                  <a:cubicBezTo>
                    <a:pt x="520" y="687"/>
                    <a:pt x="565" y="702"/>
                    <a:pt x="586" y="700"/>
                  </a:cubicBezTo>
                  <a:cubicBezTo>
                    <a:pt x="617" y="697"/>
                    <a:pt x="678" y="685"/>
                    <a:pt x="708" y="677"/>
                  </a:cubicBezTo>
                  <a:cubicBezTo>
                    <a:pt x="731" y="671"/>
                    <a:pt x="778" y="660"/>
                    <a:pt x="797" y="647"/>
                  </a:cubicBezTo>
                  <a:cubicBezTo>
                    <a:pt x="819" y="633"/>
                    <a:pt x="851" y="589"/>
                    <a:pt x="867" y="568"/>
                  </a:cubicBezTo>
                  <a:cubicBezTo>
                    <a:pt x="888" y="538"/>
                    <a:pt x="922" y="472"/>
                    <a:pt x="943" y="442"/>
                  </a:cubicBezTo>
                  <a:cubicBezTo>
                    <a:pt x="960" y="417"/>
                    <a:pt x="997" y="369"/>
                    <a:pt x="1019" y="347"/>
                  </a:cubicBezTo>
                  <a:cubicBezTo>
                    <a:pt x="1035" y="329"/>
                    <a:pt x="1071" y="297"/>
                    <a:pt x="1091" y="284"/>
                  </a:cubicBezTo>
                  <a:cubicBezTo>
                    <a:pt x="1120" y="265"/>
                    <a:pt x="1180" y="229"/>
                    <a:pt x="1213" y="221"/>
                  </a:cubicBezTo>
                  <a:cubicBezTo>
                    <a:pt x="1248" y="213"/>
                    <a:pt x="1320" y="216"/>
                    <a:pt x="1355" y="221"/>
                  </a:cubicBezTo>
                  <a:cubicBezTo>
                    <a:pt x="1386" y="225"/>
                    <a:pt x="1444" y="253"/>
                    <a:pt x="1474" y="254"/>
                  </a:cubicBezTo>
                  <a:cubicBezTo>
                    <a:pt x="1501" y="255"/>
                    <a:pt x="1554" y="244"/>
                    <a:pt x="1577" y="231"/>
                  </a:cubicBezTo>
                  <a:cubicBezTo>
                    <a:pt x="1606" y="214"/>
                    <a:pt x="1643" y="153"/>
                    <a:pt x="1669" y="132"/>
                  </a:cubicBezTo>
                  <a:cubicBezTo>
                    <a:pt x="1691" y="115"/>
                    <a:pt x="1749" y="101"/>
                    <a:pt x="1765" y="79"/>
                  </a:cubicBezTo>
                  <a:cubicBezTo>
                    <a:pt x="1776" y="65"/>
                    <a:pt x="1784" y="31"/>
                    <a:pt x="1789" y="0"/>
                  </a:cubicBezTo>
                  <a:cubicBezTo>
                    <a:pt x="1794" y="6"/>
                    <a:pt x="1799" y="12"/>
                    <a:pt x="1802" y="17"/>
                  </a:cubicBezTo>
                  <a:cubicBezTo>
                    <a:pt x="1819" y="42"/>
                    <a:pt x="1854" y="91"/>
                    <a:pt x="1866" y="118"/>
                  </a:cubicBezTo>
                  <a:cubicBezTo>
                    <a:pt x="1876" y="141"/>
                    <a:pt x="1877" y="195"/>
                    <a:pt x="1894" y="213"/>
                  </a:cubicBezTo>
                  <a:cubicBezTo>
                    <a:pt x="1908" y="229"/>
                    <a:pt x="1962" y="230"/>
                    <a:pt x="1974" y="248"/>
                  </a:cubicBezTo>
                  <a:cubicBezTo>
                    <a:pt x="1979" y="255"/>
                    <a:pt x="1979" y="275"/>
                    <a:pt x="1974" y="283"/>
                  </a:cubicBezTo>
                  <a:cubicBezTo>
                    <a:pt x="1962" y="304"/>
                    <a:pt x="1911" y="323"/>
                    <a:pt x="1888" y="333"/>
                  </a:cubicBezTo>
                  <a:cubicBezTo>
                    <a:pt x="1866" y="343"/>
                    <a:pt x="1814" y="347"/>
                    <a:pt x="1796" y="362"/>
                  </a:cubicBezTo>
                  <a:cubicBezTo>
                    <a:pt x="1780" y="376"/>
                    <a:pt x="1761" y="418"/>
                    <a:pt x="1760" y="439"/>
                  </a:cubicBezTo>
                  <a:cubicBezTo>
                    <a:pt x="1760" y="453"/>
                    <a:pt x="1771" y="479"/>
                    <a:pt x="1780" y="490"/>
                  </a:cubicBezTo>
                  <a:cubicBezTo>
                    <a:pt x="1791" y="504"/>
                    <a:pt x="1823" y="526"/>
                    <a:pt x="1841" y="532"/>
                  </a:cubicBezTo>
                  <a:cubicBezTo>
                    <a:pt x="1865" y="540"/>
                    <a:pt x="1920" y="524"/>
                    <a:pt x="1944" y="535"/>
                  </a:cubicBezTo>
                  <a:cubicBezTo>
                    <a:pt x="1957" y="541"/>
                    <a:pt x="1976" y="564"/>
                    <a:pt x="1983" y="577"/>
                  </a:cubicBezTo>
                  <a:cubicBezTo>
                    <a:pt x="1993" y="598"/>
                    <a:pt x="1991" y="647"/>
                    <a:pt x="2002" y="667"/>
                  </a:cubicBezTo>
                  <a:cubicBezTo>
                    <a:pt x="2013" y="688"/>
                    <a:pt x="2054" y="715"/>
                    <a:pt x="2066" y="73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2" name="Freeform 45"/>
            <p:cNvSpPr/>
            <p:nvPr/>
          </p:nvSpPr>
          <p:spPr bwMode="auto">
            <a:xfrm>
              <a:off x="4837018" y="6020641"/>
              <a:ext cx="17534" cy="18562"/>
            </a:xfrm>
            <a:custGeom>
              <a:avLst/>
              <a:gdLst>
                <a:gd name="T0" fmla="*/ 66 w 82"/>
                <a:gd name="T1" fmla="*/ 69 h 98"/>
                <a:gd name="T2" fmla="*/ 46 w 82"/>
                <a:gd name="T3" fmla="*/ 96 h 98"/>
                <a:gd name="T4" fmla="*/ 4 w 82"/>
                <a:gd name="T5" fmla="*/ 69 h 98"/>
                <a:gd name="T6" fmla="*/ 4 w 82"/>
                <a:gd name="T7" fmla="*/ 35 h 98"/>
                <a:gd name="T8" fmla="*/ 35 w 82"/>
                <a:gd name="T9" fmla="*/ 3 h 98"/>
                <a:gd name="T10" fmla="*/ 76 w 82"/>
                <a:gd name="T11" fmla="*/ 18 h 98"/>
                <a:gd name="T12" fmla="*/ 66 w 82"/>
                <a:gd name="T13" fmla="*/ 69 h 98"/>
              </a:gdLst>
              <a:ahLst/>
              <a:cxnLst>
                <a:cxn ang="0">
                  <a:pos x="T0" y="T1"/>
                </a:cxn>
                <a:cxn ang="0">
                  <a:pos x="T2" y="T3"/>
                </a:cxn>
                <a:cxn ang="0">
                  <a:pos x="T4" y="T5"/>
                </a:cxn>
                <a:cxn ang="0">
                  <a:pos x="T6" y="T7"/>
                </a:cxn>
                <a:cxn ang="0">
                  <a:pos x="T8" y="T9"/>
                </a:cxn>
                <a:cxn ang="0">
                  <a:pos x="T10" y="T11"/>
                </a:cxn>
                <a:cxn ang="0">
                  <a:pos x="T12" y="T13"/>
                </a:cxn>
              </a:cxnLst>
              <a:rect l="0" t="0" r="r" b="b"/>
              <a:pathLst>
                <a:path w="82" h="98">
                  <a:moveTo>
                    <a:pt x="66" y="69"/>
                  </a:moveTo>
                  <a:cubicBezTo>
                    <a:pt x="63" y="76"/>
                    <a:pt x="55" y="94"/>
                    <a:pt x="46" y="96"/>
                  </a:cubicBezTo>
                  <a:cubicBezTo>
                    <a:pt x="34" y="98"/>
                    <a:pt x="10" y="80"/>
                    <a:pt x="4" y="69"/>
                  </a:cubicBezTo>
                  <a:cubicBezTo>
                    <a:pt x="0" y="61"/>
                    <a:pt x="1" y="43"/>
                    <a:pt x="4" y="35"/>
                  </a:cubicBezTo>
                  <a:cubicBezTo>
                    <a:pt x="8" y="25"/>
                    <a:pt x="24" y="5"/>
                    <a:pt x="35" y="3"/>
                  </a:cubicBezTo>
                  <a:cubicBezTo>
                    <a:pt x="46" y="0"/>
                    <a:pt x="71" y="8"/>
                    <a:pt x="76" y="18"/>
                  </a:cubicBezTo>
                  <a:cubicBezTo>
                    <a:pt x="82" y="29"/>
                    <a:pt x="71" y="57"/>
                    <a:pt x="66" y="69"/>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3" name="Freeform 46"/>
            <p:cNvSpPr/>
            <p:nvPr/>
          </p:nvSpPr>
          <p:spPr bwMode="auto">
            <a:xfrm>
              <a:off x="4150984" y="5281864"/>
              <a:ext cx="1111245" cy="697940"/>
            </a:xfrm>
            <a:custGeom>
              <a:avLst/>
              <a:gdLst>
                <a:gd name="T0" fmla="*/ 4678 w 4760"/>
                <a:gd name="T1" fmla="*/ 1530 h 3519"/>
                <a:gd name="T2" fmla="*/ 4542 w 4760"/>
                <a:gd name="T3" fmla="*/ 1835 h 3519"/>
                <a:gd name="T4" fmla="*/ 4381 w 4760"/>
                <a:gd name="T5" fmla="*/ 2249 h 3519"/>
                <a:gd name="T6" fmla="*/ 3979 w 4760"/>
                <a:gd name="T7" fmla="*/ 2649 h 3519"/>
                <a:gd name="T8" fmla="*/ 3875 w 4760"/>
                <a:gd name="T9" fmla="*/ 2924 h 3519"/>
                <a:gd name="T10" fmla="*/ 3711 w 4760"/>
                <a:gd name="T11" fmla="*/ 3135 h 3519"/>
                <a:gd name="T12" fmla="*/ 3408 w 4760"/>
                <a:gd name="T13" fmla="*/ 3332 h 3519"/>
                <a:gd name="T14" fmla="*/ 3276 w 4760"/>
                <a:gd name="T15" fmla="*/ 3377 h 3519"/>
                <a:gd name="T16" fmla="*/ 3011 w 4760"/>
                <a:gd name="T17" fmla="*/ 3510 h 3519"/>
                <a:gd name="T18" fmla="*/ 2908 w 4760"/>
                <a:gd name="T19" fmla="*/ 3402 h 3519"/>
                <a:gd name="T20" fmla="*/ 2793 w 4760"/>
                <a:gd name="T21" fmla="*/ 3287 h 3519"/>
                <a:gd name="T22" fmla="*/ 2693 w 4760"/>
                <a:gd name="T23" fmla="*/ 3348 h 3519"/>
                <a:gd name="T24" fmla="*/ 2614 w 4760"/>
                <a:gd name="T25" fmla="*/ 3181 h 3519"/>
                <a:gd name="T26" fmla="*/ 2532 w 4760"/>
                <a:gd name="T27" fmla="*/ 3290 h 3519"/>
                <a:gd name="T28" fmla="*/ 2553 w 4760"/>
                <a:gd name="T29" fmla="*/ 3402 h 3519"/>
                <a:gd name="T30" fmla="*/ 2452 w 4760"/>
                <a:gd name="T31" fmla="*/ 3359 h 3519"/>
                <a:gd name="T32" fmla="*/ 2358 w 4760"/>
                <a:gd name="T33" fmla="*/ 3470 h 3519"/>
                <a:gd name="T34" fmla="*/ 2310 w 4760"/>
                <a:gd name="T35" fmla="*/ 3399 h 3519"/>
                <a:gd name="T36" fmla="*/ 2163 w 4760"/>
                <a:gd name="T37" fmla="*/ 3377 h 3519"/>
                <a:gd name="T38" fmla="*/ 1871 w 4760"/>
                <a:gd name="T39" fmla="*/ 3308 h 3519"/>
                <a:gd name="T40" fmla="*/ 1605 w 4760"/>
                <a:gd name="T41" fmla="*/ 3151 h 3519"/>
                <a:gd name="T42" fmla="*/ 1385 w 4760"/>
                <a:gd name="T43" fmla="*/ 2994 h 3519"/>
                <a:gd name="T44" fmla="*/ 1387 w 4760"/>
                <a:gd name="T45" fmla="*/ 2704 h 3519"/>
                <a:gd name="T46" fmla="*/ 1385 w 4760"/>
                <a:gd name="T47" fmla="*/ 2525 h 3519"/>
                <a:gd name="T48" fmla="*/ 1096 w 4760"/>
                <a:gd name="T49" fmla="*/ 2494 h 3519"/>
                <a:gd name="T50" fmla="*/ 753 w 4760"/>
                <a:gd name="T51" fmla="*/ 2406 h 3519"/>
                <a:gd name="T52" fmla="*/ 853 w 4760"/>
                <a:gd name="T53" fmla="*/ 2122 h 3519"/>
                <a:gd name="T54" fmla="*/ 1073 w 4760"/>
                <a:gd name="T55" fmla="*/ 1878 h 3519"/>
                <a:gd name="T56" fmla="*/ 906 w 4760"/>
                <a:gd name="T57" fmla="*/ 1650 h 3519"/>
                <a:gd name="T58" fmla="*/ 652 w 4760"/>
                <a:gd name="T59" fmla="*/ 1687 h 3519"/>
                <a:gd name="T60" fmla="*/ 458 w 4760"/>
                <a:gd name="T61" fmla="*/ 1668 h 3519"/>
                <a:gd name="T62" fmla="*/ 288 w 4760"/>
                <a:gd name="T63" fmla="*/ 1485 h 3519"/>
                <a:gd name="T64" fmla="*/ 83 w 4760"/>
                <a:gd name="T65" fmla="*/ 1493 h 3519"/>
                <a:gd name="T66" fmla="*/ 165 w 4760"/>
                <a:gd name="T67" fmla="*/ 1294 h 3519"/>
                <a:gd name="T68" fmla="*/ 401 w 4760"/>
                <a:gd name="T69" fmla="*/ 1088 h 3519"/>
                <a:gd name="T70" fmla="*/ 757 w 4760"/>
                <a:gd name="T71" fmla="*/ 1214 h 3519"/>
                <a:gd name="T72" fmla="*/ 1047 w 4760"/>
                <a:gd name="T73" fmla="*/ 1198 h 3519"/>
                <a:gd name="T74" fmla="*/ 1480 w 4760"/>
                <a:gd name="T75" fmla="*/ 904 h 3519"/>
                <a:gd name="T76" fmla="*/ 1743 w 4760"/>
                <a:gd name="T77" fmla="*/ 672 h 3519"/>
                <a:gd name="T78" fmla="*/ 2049 w 4760"/>
                <a:gd name="T79" fmla="*/ 901 h 3519"/>
                <a:gd name="T80" fmla="*/ 2254 w 4760"/>
                <a:gd name="T81" fmla="*/ 729 h 3519"/>
                <a:gd name="T82" fmla="*/ 2517 w 4760"/>
                <a:gd name="T83" fmla="*/ 717 h 3519"/>
                <a:gd name="T84" fmla="*/ 2764 w 4760"/>
                <a:gd name="T85" fmla="*/ 576 h 3519"/>
                <a:gd name="T86" fmla="*/ 2818 w 4760"/>
                <a:gd name="T87" fmla="*/ 397 h 3519"/>
                <a:gd name="T88" fmla="*/ 3108 w 4760"/>
                <a:gd name="T89" fmla="*/ 302 h 3519"/>
                <a:gd name="T90" fmla="*/ 3282 w 4760"/>
                <a:gd name="T91" fmla="*/ 218 h 3519"/>
                <a:gd name="T92" fmla="*/ 3437 w 4760"/>
                <a:gd name="T93" fmla="*/ 272 h 3519"/>
                <a:gd name="T94" fmla="*/ 3685 w 4760"/>
                <a:gd name="T95" fmla="*/ 119 h 3519"/>
                <a:gd name="T96" fmla="*/ 3882 w 4760"/>
                <a:gd name="T97" fmla="*/ 54 h 3519"/>
                <a:gd name="T98" fmla="*/ 4122 w 4760"/>
                <a:gd name="T99" fmla="*/ 50 h 3519"/>
                <a:gd name="T100" fmla="*/ 4215 w 4760"/>
                <a:gd name="T101" fmla="*/ 283 h 3519"/>
                <a:gd name="T102" fmla="*/ 4199 w 4760"/>
                <a:gd name="T103" fmla="*/ 611 h 3519"/>
                <a:gd name="T104" fmla="*/ 4025 w 4760"/>
                <a:gd name="T105" fmla="*/ 905 h 3519"/>
                <a:gd name="T106" fmla="*/ 4203 w 4760"/>
                <a:gd name="T107" fmla="*/ 825 h 3519"/>
                <a:gd name="T108" fmla="*/ 4334 w 4760"/>
                <a:gd name="T109" fmla="*/ 1100 h 3519"/>
                <a:gd name="T110" fmla="*/ 4680 w 4760"/>
                <a:gd name="T111" fmla="*/ 1088 h 3519"/>
                <a:gd name="T112" fmla="*/ 4728 w 4760"/>
                <a:gd name="T113" fmla="*/ 1271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0" h="3519">
                  <a:moveTo>
                    <a:pt x="4755" y="1314"/>
                  </a:moveTo>
                  <a:cubicBezTo>
                    <a:pt x="4760" y="1332"/>
                    <a:pt x="4760" y="1372"/>
                    <a:pt x="4752" y="1389"/>
                  </a:cubicBezTo>
                  <a:cubicBezTo>
                    <a:pt x="4742" y="1412"/>
                    <a:pt x="4689" y="1434"/>
                    <a:pt x="4678" y="1457"/>
                  </a:cubicBezTo>
                  <a:cubicBezTo>
                    <a:pt x="4671" y="1473"/>
                    <a:pt x="4676" y="1512"/>
                    <a:pt x="4678" y="1530"/>
                  </a:cubicBezTo>
                  <a:cubicBezTo>
                    <a:pt x="4681" y="1554"/>
                    <a:pt x="4706" y="1600"/>
                    <a:pt x="4700" y="1624"/>
                  </a:cubicBezTo>
                  <a:cubicBezTo>
                    <a:pt x="4694" y="1651"/>
                    <a:pt x="4655" y="1697"/>
                    <a:pt x="4632" y="1713"/>
                  </a:cubicBezTo>
                  <a:cubicBezTo>
                    <a:pt x="4614" y="1725"/>
                    <a:pt x="4563" y="1721"/>
                    <a:pt x="4550" y="1737"/>
                  </a:cubicBezTo>
                  <a:cubicBezTo>
                    <a:pt x="4534" y="1756"/>
                    <a:pt x="4553" y="1813"/>
                    <a:pt x="4542" y="1835"/>
                  </a:cubicBezTo>
                  <a:cubicBezTo>
                    <a:pt x="4531" y="1855"/>
                    <a:pt x="4483" y="1877"/>
                    <a:pt x="4471" y="1897"/>
                  </a:cubicBezTo>
                  <a:cubicBezTo>
                    <a:pt x="4447" y="1933"/>
                    <a:pt x="4355" y="2015"/>
                    <a:pt x="4348" y="2058"/>
                  </a:cubicBezTo>
                  <a:cubicBezTo>
                    <a:pt x="4344" y="2090"/>
                    <a:pt x="4341" y="2156"/>
                    <a:pt x="4348" y="2187"/>
                  </a:cubicBezTo>
                  <a:cubicBezTo>
                    <a:pt x="4353" y="2204"/>
                    <a:pt x="4377" y="2232"/>
                    <a:pt x="4381" y="2249"/>
                  </a:cubicBezTo>
                  <a:cubicBezTo>
                    <a:pt x="4387" y="2277"/>
                    <a:pt x="4387" y="2337"/>
                    <a:pt x="4376" y="2363"/>
                  </a:cubicBezTo>
                  <a:cubicBezTo>
                    <a:pt x="4355" y="2410"/>
                    <a:pt x="4267" y="2475"/>
                    <a:pt x="4228" y="2509"/>
                  </a:cubicBezTo>
                  <a:cubicBezTo>
                    <a:pt x="4196" y="2536"/>
                    <a:pt x="4131" y="2589"/>
                    <a:pt x="4094" y="2608"/>
                  </a:cubicBezTo>
                  <a:cubicBezTo>
                    <a:pt x="4067" y="2623"/>
                    <a:pt x="4002" y="2628"/>
                    <a:pt x="3979" y="2649"/>
                  </a:cubicBezTo>
                  <a:cubicBezTo>
                    <a:pt x="3964" y="2662"/>
                    <a:pt x="3947" y="2702"/>
                    <a:pt x="3946" y="2722"/>
                  </a:cubicBezTo>
                  <a:cubicBezTo>
                    <a:pt x="3946" y="2733"/>
                    <a:pt x="3959" y="2752"/>
                    <a:pt x="3963" y="2762"/>
                  </a:cubicBezTo>
                  <a:cubicBezTo>
                    <a:pt x="3970" y="2781"/>
                    <a:pt x="3998" y="2818"/>
                    <a:pt x="3993" y="2838"/>
                  </a:cubicBezTo>
                  <a:cubicBezTo>
                    <a:pt x="3983" y="2872"/>
                    <a:pt x="3910" y="2911"/>
                    <a:pt x="3875" y="2924"/>
                  </a:cubicBezTo>
                  <a:cubicBezTo>
                    <a:pt x="3846" y="2935"/>
                    <a:pt x="3771" y="2912"/>
                    <a:pt x="3749" y="2935"/>
                  </a:cubicBezTo>
                  <a:cubicBezTo>
                    <a:pt x="3727" y="2958"/>
                    <a:pt x="3735" y="3033"/>
                    <a:pt x="3744" y="3064"/>
                  </a:cubicBezTo>
                  <a:cubicBezTo>
                    <a:pt x="3748" y="3079"/>
                    <a:pt x="3784" y="3099"/>
                    <a:pt x="3780" y="3113"/>
                  </a:cubicBezTo>
                  <a:cubicBezTo>
                    <a:pt x="3774" y="3130"/>
                    <a:pt x="3729" y="3131"/>
                    <a:pt x="3711" y="3135"/>
                  </a:cubicBezTo>
                  <a:cubicBezTo>
                    <a:pt x="3676" y="3141"/>
                    <a:pt x="3602" y="3129"/>
                    <a:pt x="3569" y="3143"/>
                  </a:cubicBezTo>
                  <a:cubicBezTo>
                    <a:pt x="3553" y="3149"/>
                    <a:pt x="3526" y="3174"/>
                    <a:pt x="3517" y="3189"/>
                  </a:cubicBezTo>
                  <a:cubicBezTo>
                    <a:pt x="3500" y="3214"/>
                    <a:pt x="3503" y="3283"/>
                    <a:pt x="3481" y="3305"/>
                  </a:cubicBezTo>
                  <a:cubicBezTo>
                    <a:pt x="3468" y="3319"/>
                    <a:pt x="3421" y="3318"/>
                    <a:pt x="3408" y="3332"/>
                  </a:cubicBezTo>
                  <a:cubicBezTo>
                    <a:pt x="3390" y="3350"/>
                    <a:pt x="3369" y="3414"/>
                    <a:pt x="3365" y="3449"/>
                  </a:cubicBezTo>
                  <a:cubicBezTo>
                    <a:pt x="3364" y="3448"/>
                    <a:pt x="3363" y="3448"/>
                    <a:pt x="3362" y="3448"/>
                  </a:cubicBezTo>
                  <a:cubicBezTo>
                    <a:pt x="3351" y="3443"/>
                    <a:pt x="3337" y="3421"/>
                    <a:pt x="3327" y="3413"/>
                  </a:cubicBezTo>
                  <a:cubicBezTo>
                    <a:pt x="3315" y="3403"/>
                    <a:pt x="3292" y="3377"/>
                    <a:pt x="3276" y="3377"/>
                  </a:cubicBezTo>
                  <a:cubicBezTo>
                    <a:pt x="3265" y="3378"/>
                    <a:pt x="3248" y="3396"/>
                    <a:pt x="3240" y="3404"/>
                  </a:cubicBezTo>
                  <a:cubicBezTo>
                    <a:pt x="3226" y="3417"/>
                    <a:pt x="3207" y="3455"/>
                    <a:pt x="3189" y="3463"/>
                  </a:cubicBezTo>
                  <a:cubicBezTo>
                    <a:pt x="3163" y="3476"/>
                    <a:pt x="3101" y="3456"/>
                    <a:pt x="3073" y="3465"/>
                  </a:cubicBezTo>
                  <a:cubicBezTo>
                    <a:pt x="3055" y="3471"/>
                    <a:pt x="3029" y="3504"/>
                    <a:pt x="3011" y="3510"/>
                  </a:cubicBezTo>
                  <a:cubicBezTo>
                    <a:pt x="2994" y="3515"/>
                    <a:pt x="2957" y="3519"/>
                    <a:pt x="2943" y="3510"/>
                  </a:cubicBezTo>
                  <a:cubicBezTo>
                    <a:pt x="2928" y="3500"/>
                    <a:pt x="2912" y="3463"/>
                    <a:pt x="2911" y="3445"/>
                  </a:cubicBezTo>
                  <a:cubicBezTo>
                    <a:pt x="2911" y="3437"/>
                    <a:pt x="2925" y="3423"/>
                    <a:pt x="2923" y="3415"/>
                  </a:cubicBezTo>
                  <a:cubicBezTo>
                    <a:pt x="2922" y="3411"/>
                    <a:pt x="2913" y="3404"/>
                    <a:pt x="2908" y="3402"/>
                  </a:cubicBezTo>
                  <a:cubicBezTo>
                    <a:pt x="2902" y="3400"/>
                    <a:pt x="2890" y="3406"/>
                    <a:pt x="2883" y="3406"/>
                  </a:cubicBezTo>
                  <a:cubicBezTo>
                    <a:pt x="2864" y="3404"/>
                    <a:pt x="2822" y="3396"/>
                    <a:pt x="2811" y="3381"/>
                  </a:cubicBezTo>
                  <a:cubicBezTo>
                    <a:pt x="2804" y="3372"/>
                    <a:pt x="2813" y="3348"/>
                    <a:pt x="2811" y="3338"/>
                  </a:cubicBezTo>
                  <a:cubicBezTo>
                    <a:pt x="2808" y="3324"/>
                    <a:pt x="2804" y="3294"/>
                    <a:pt x="2793" y="3287"/>
                  </a:cubicBezTo>
                  <a:cubicBezTo>
                    <a:pt x="2783" y="3281"/>
                    <a:pt x="2753" y="3282"/>
                    <a:pt x="2748" y="3292"/>
                  </a:cubicBezTo>
                  <a:cubicBezTo>
                    <a:pt x="2743" y="3300"/>
                    <a:pt x="2766" y="3316"/>
                    <a:pt x="2766" y="3325"/>
                  </a:cubicBezTo>
                  <a:cubicBezTo>
                    <a:pt x="2766" y="3339"/>
                    <a:pt x="2756" y="3370"/>
                    <a:pt x="2743" y="3374"/>
                  </a:cubicBezTo>
                  <a:cubicBezTo>
                    <a:pt x="2730" y="3379"/>
                    <a:pt x="2701" y="3360"/>
                    <a:pt x="2693" y="3348"/>
                  </a:cubicBezTo>
                  <a:cubicBezTo>
                    <a:pt x="2687" y="3338"/>
                    <a:pt x="2701" y="3309"/>
                    <a:pt x="2693" y="3300"/>
                  </a:cubicBezTo>
                  <a:cubicBezTo>
                    <a:pt x="2682" y="3286"/>
                    <a:pt x="2636" y="3298"/>
                    <a:pt x="2622" y="3287"/>
                  </a:cubicBezTo>
                  <a:cubicBezTo>
                    <a:pt x="2613" y="3278"/>
                    <a:pt x="2607" y="3251"/>
                    <a:pt x="2606" y="3239"/>
                  </a:cubicBezTo>
                  <a:cubicBezTo>
                    <a:pt x="2605" y="3224"/>
                    <a:pt x="2624" y="3192"/>
                    <a:pt x="2614" y="3181"/>
                  </a:cubicBezTo>
                  <a:cubicBezTo>
                    <a:pt x="2604" y="3169"/>
                    <a:pt x="2567" y="3174"/>
                    <a:pt x="2553" y="3181"/>
                  </a:cubicBezTo>
                  <a:cubicBezTo>
                    <a:pt x="2547" y="3184"/>
                    <a:pt x="2538" y="3197"/>
                    <a:pt x="2537" y="3204"/>
                  </a:cubicBezTo>
                  <a:cubicBezTo>
                    <a:pt x="2534" y="3215"/>
                    <a:pt x="2542" y="3236"/>
                    <a:pt x="2541" y="3247"/>
                  </a:cubicBezTo>
                  <a:cubicBezTo>
                    <a:pt x="2541" y="3258"/>
                    <a:pt x="2528" y="3279"/>
                    <a:pt x="2532" y="3290"/>
                  </a:cubicBezTo>
                  <a:cubicBezTo>
                    <a:pt x="2535" y="3301"/>
                    <a:pt x="2556" y="3313"/>
                    <a:pt x="2565" y="3320"/>
                  </a:cubicBezTo>
                  <a:cubicBezTo>
                    <a:pt x="2570" y="3324"/>
                    <a:pt x="2584" y="3327"/>
                    <a:pt x="2588" y="3333"/>
                  </a:cubicBezTo>
                  <a:cubicBezTo>
                    <a:pt x="2594" y="3343"/>
                    <a:pt x="2594" y="3370"/>
                    <a:pt x="2588" y="3381"/>
                  </a:cubicBezTo>
                  <a:cubicBezTo>
                    <a:pt x="2583" y="3390"/>
                    <a:pt x="2559" y="3394"/>
                    <a:pt x="2553" y="3402"/>
                  </a:cubicBezTo>
                  <a:cubicBezTo>
                    <a:pt x="2547" y="3410"/>
                    <a:pt x="2550" y="3435"/>
                    <a:pt x="2541" y="3439"/>
                  </a:cubicBezTo>
                  <a:cubicBezTo>
                    <a:pt x="2528" y="3445"/>
                    <a:pt x="2492" y="3428"/>
                    <a:pt x="2485" y="3415"/>
                  </a:cubicBezTo>
                  <a:cubicBezTo>
                    <a:pt x="2480" y="3405"/>
                    <a:pt x="2501" y="3382"/>
                    <a:pt x="2495" y="3373"/>
                  </a:cubicBezTo>
                  <a:cubicBezTo>
                    <a:pt x="2490" y="3363"/>
                    <a:pt x="2464" y="3359"/>
                    <a:pt x="2452" y="3359"/>
                  </a:cubicBezTo>
                  <a:cubicBezTo>
                    <a:pt x="2444" y="3360"/>
                    <a:pt x="2424" y="3363"/>
                    <a:pt x="2419" y="3371"/>
                  </a:cubicBezTo>
                  <a:cubicBezTo>
                    <a:pt x="2413" y="3382"/>
                    <a:pt x="2428" y="3408"/>
                    <a:pt x="2426" y="3420"/>
                  </a:cubicBezTo>
                  <a:cubicBezTo>
                    <a:pt x="2424" y="3434"/>
                    <a:pt x="2413" y="3463"/>
                    <a:pt x="2401" y="3470"/>
                  </a:cubicBezTo>
                  <a:cubicBezTo>
                    <a:pt x="2392" y="3476"/>
                    <a:pt x="2366" y="3477"/>
                    <a:pt x="2358" y="3470"/>
                  </a:cubicBezTo>
                  <a:cubicBezTo>
                    <a:pt x="2351" y="3463"/>
                    <a:pt x="2352" y="3439"/>
                    <a:pt x="2355" y="3429"/>
                  </a:cubicBezTo>
                  <a:cubicBezTo>
                    <a:pt x="2357" y="3421"/>
                    <a:pt x="2372" y="3409"/>
                    <a:pt x="2373" y="3401"/>
                  </a:cubicBezTo>
                  <a:cubicBezTo>
                    <a:pt x="2374" y="3393"/>
                    <a:pt x="2369" y="3374"/>
                    <a:pt x="2361" y="3371"/>
                  </a:cubicBezTo>
                  <a:cubicBezTo>
                    <a:pt x="2348" y="3366"/>
                    <a:pt x="2321" y="3390"/>
                    <a:pt x="2310" y="3399"/>
                  </a:cubicBezTo>
                  <a:cubicBezTo>
                    <a:pt x="2302" y="3406"/>
                    <a:pt x="2291" y="3427"/>
                    <a:pt x="2282" y="3434"/>
                  </a:cubicBezTo>
                  <a:cubicBezTo>
                    <a:pt x="2272" y="3441"/>
                    <a:pt x="2248" y="3450"/>
                    <a:pt x="2236" y="3449"/>
                  </a:cubicBezTo>
                  <a:cubicBezTo>
                    <a:pt x="2229" y="3448"/>
                    <a:pt x="2217" y="3437"/>
                    <a:pt x="2211" y="3432"/>
                  </a:cubicBezTo>
                  <a:cubicBezTo>
                    <a:pt x="2197" y="3420"/>
                    <a:pt x="2178" y="3388"/>
                    <a:pt x="2163" y="3377"/>
                  </a:cubicBezTo>
                  <a:cubicBezTo>
                    <a:pt x="2150" y="3367"/>
                    <a:pt x="2119" y="3351"/>
                    <a:pt x="2102" y="3349"/>
                  </a:cubicBezTo>
                  <a:cubicBezTo>
                    <a:pt x="2085" y="3348"/>
                    <a:pt x="2053" y="3364"/>
                    <a:pt x="2036" y="3366"/>
                  </a:cubicBezTo>
                  <a:cubicBezTo>
                    <a:pt x="2014" y="3369"/>
                    <a:pt x="1968" y="3376"/>
                    <a:pt x="1947" y="3369"/>
                  </a:cubicBezTo>
                  <a:cubicBezTo>
                    <a:pt x="1924" y="3362"/>
                    <a:pt x="1895" y="3310"/>
                    <a:pt x="1871" y="3308"/>
                  </a:cubicBezTo>
                  <a:cubicBezTo>
                    <a:pt x="1844" y="3306"/>
                    <a:pt x="1804" y="3367"/>
                    <a:pt x="1777" y="3363"/>
                  </a:cubicBezTo>
                  <a:cubicBezTo>
                    <a:pt x="1753" y="3359"/>
                    <a:pt x="1735" y="3303"/>
                    <a:pt x="1716" y="3290"/>
                  </a:cubicBezTo>
                  <a:cubicBezTo>
                    <a:pt x="1696" y="3277"/>
                    <a:pt x="1642" y="3278"/>
                    <a:pt x="1626" y="3260"/>
                  </a:cubicBezTo>
                  <a:cubicBezTo>
                    <a:pt x="1608" y="3239"/>
                    <a:pt x="1621" y="3174"/>
                    <a:pt x="1605" y="3151"/>
                  </a:cubicBezTo>
                  <a:cubicBezTo>
                    <a:pt x="1588" y="3127"/>
                    <a:pt x="1534" y="3096"/>
                    <a:pt x="1506" y="3090"/>
                  </a:cubicBezTo>
                  <a:cubicBezTo>
                    <a:pt x="1479" y="3085"/>
                    <a:pt x="1418" y="3123"/>
                    <a:pt x="1395" y="3107"/>
                  </a:cubicBezTo>
                  <a:cubicBezTo>
                    <a:pt x="1385" y="3099"/>
                    <a:pt x="1388" y="3068"/>
                    <a:pt x="1387" y="3055"/>
                  </a:cubicBezTo>
                  <a:cubicBezTo>
                    <a:pt x="1386" y="3040"/>
                    <a:pt x="1388" y="3009"/>
                    <a:pt x="1385" y="2994"/>
                  </a:cubicBezTo>
                  <a:cubicBezTo>
                    <a:pt x="1381" y="2974"/>
                    <a:pt x="1365" y="2937"/>
                    <a:pt x="1357" y="2918"/>
                  </a:cubicBezTo>
                  <a:cubicBezTo>
                    <a:pt x="1349" y="2898"/>
                    <a:pt x="1324" y="2859"/>
                    <a:pt x="1319" y="2837"/>
                  </a:cubicBezTo>
                  <a:cubicBezTo>
                    <a:pt x="1314" y="2815"/>
                    <a:pt x="1308" y="2766"/>
                    <a:pt x="1319" y="2747"/>
                  </a:cubicBezTo>
                  <a:cubicBezTo>
                    <a:pt x="1329" y="2729"/>
                    <a:pt x="1368" y="2710"/>
                    <a:pt x="1387" y="2704"/>
                  </a:cubicBezTo>
                  <a:cubicBezTo>
                    <a:pt x="1404" y="2698"/>
                    <a:pt x="1445" y="2711"/>
                    <a:pt x="1458" y="2699"/>
                  </a:cubicBezTo>
                  <a:cubicBezTo>
                    <a:pt x="1471" y="2686"/>
                    <a:pt x="1461" y="2644"/>
                    <a:pt x="1463" y="2626"/>
                  </a:cubicBezTo>
                  <a:cubicBezTo>
                    <a:pt x="1464" y="2609"/>
                    <a:pt x="1478" y="2573"/>
                    <a:pt x="1470" y="2558"/>
                  </a:cubicBezTo>
                  <a:cubicBezTo>
                    <a:pt x="1458" y="2539"/>
                    <a:pt x="1406" y="2534"/>
                    <a:pt x="1385" y="2525"/>
                  </a:cubicBezTo>
                  <a:cubicBezTo>
                    <a:pt x="1359" y="2514"/>
                    <a:pt x="1310" y="2485"/>
                    <a:pt x="1283" y="2477"/>
                  </a:cubicBezTo>
                  <a:cubicBezTo>
                    <a:pt x="1270" y="2474"/>
                    <a:pt x="1242" y="2468"/>
                    <a:pt x="1230" y="2472"/>
                  </a:cubicBezTo>
                  <a:cubicBezTo>
                    <a:pt x="1214" y="2479"/>
                    <a:pt x="1199" y="2519"/>
                    <a:pt x="1182" y="2524"/>
                  </a:cubicBezTo>
                  <a:cubicBezTo>
                    <a:pt x="1160" y="2529"/>
                    <a:pt x="1118" y="2502"/>
                    <a:pt x="1096" y="2494"/>
                  </a:cubicBezTo>
                  <a:cubicBezTo>
                    <a:pt x="1070" y="2484"/>
                    <a:pt x="1019" y="2456"/>
                    <a:pt x="991" y="2453"/>
                  </a:cubicBezTo>
                  <a:cubicBezTo>
                    <a:pt x="960" y="2449"/>
                    <a:pt x="899" y="2472"/>
                    <a:pt x="868" y="2469"/>
                  </a:cubicBezTo>
                  <a:cubicBezTo>
                    <a:pt x="857" y="2468"/>
                    <a:pt x="837" y="2459"/>
                    <a:pt x="827" y="2454"/>
                  </a:cubicBezTo>
                  <a:cubicBezTo>
                    <a:pt x="807" y="2444"/>
                    <a:pt x="773" y="2415"/>
                    <a:pt x="753" y="2406"/>
                  </a:cubicBezTo>
                  <a:cubicBezTo>
                    <a:pt x="740" y="2401"/>
                    <a:pt x="710" y="2400"/>
                    <a:pt x="698" y="2391"/>
                  </a:cubicBezTo>
                  <a:cubicBezTo>
                    <a:pt x="686" y="2382"/>
                    <a:pt x="674" y="2350"/>
                    <a:pt x="665" y="2337"/>
                  </a:cubicBezTo>
                  <a:cubicBezTo>
                    <a:pt x="665" y="2337"/>
                    <a:pt x="665" y="2337"/>
                    <a:pt x="665" y="2336"/>
                  </a:cubicBezTo>
                  <a:cubicBezTo>
                    <a:pt x="693" y="2233"/>
                    <a:pt x="810" y="2161"/>
                    <a:pt x="853" y="2122"/>
                  </a:cubicBezTo>
                  <a:cubicBezTo>
                    <a:pt x="866" y="2111"/>
                    <a:pt x="890" y="2084"/>
                    <a:pt x="907" y="2080"/>
                  </a:cubicBezTo>
                  <a:cubicBezTo>
                    <a:pt x="927" y="2076"/>
                    <a:pt x="965" y="2100"/>
                    <a:pt x="984" y="2099"/>
                  </a:cubicBezTo>
                  <a:cubicBezTo>
                    <a:pt x="1004" y="2099"/>
                    <a:pt x="1046" y="2091"/>
                    <a:pt x="1058" y="2077"/>
                  </a:cubicBezTo>
                  <a:cubicBezTo>
                    <a:pt x="1089" y="2038"/>
                    <a:pt x="1063" y="1927"/>
                    <a:pt x="1073" y="1878"/>
                  </a:cubicBezTo>
                  <a:cubicBezTo>
                    <a:pt x="1076" y="1864"/>
                    <a:pt x="1078" y="1841"/>
                    <a:pt x="1076" y="1827"/>
                  </a:cubicBezTo>
                  <a:cubicBezTo>
                    <a:pt x="1073" y="1804"/>
                    <a:pt x="1054" y="1766"/>
                    <a:pt x="1039" y="1748"/>
                  </a:cubicBezTo>
                  <a:cubicBezTo>
                    <a:pt x="1021" y="1729"/>
                    <a:pt x="983" y="1694"/>
                    <a:pt x="961" y="1680"/>
                  </a:cubicBezTo>
                  <a:cubicBezTo>
                    <a:pt x="948" y="1671"/>
                    <a:pt x="919" y="1658"/>
                    <a:pt x="906" y="1650"/>
                  </a:cubicBezTo>
                  <a:cubicBezTo>
                    <a:pt x="888" y="1640"/>
                    <a:pt x="857" y="1610"/>
                    <a:pt x="837" y="1608"/>
                  </a:cubicBezTo>
                  <a:cubicBezTo>
                    <a:pt x="816" y="1607"/>
                    <a:pt x="779" y="1635"/>
                    <a:pt x="759" y="1642"/>
                  </a:cubicBezTo>
                  <a:cubicBezTo>
                    <a:pt x="745" y="1647"/>
                    <a:pt x="716" y="1651"/>
                    <a:pt x="702" y="1657"/>
                  </a:cubicBezTo>
                  <a:cubicBezTo>
                    <a:pt x="688" y="1662"/>
                    <a:pt x="663" y="1678"/>
                    <a:pt x="652" y="1687"/>
                  </a:cubicBezTo>
                  <a:cubicBezTo>
                    <a:pt x="641" y="1696"/>
                    <a:pt x="627" y="1728"/>
                    <a:pt x="613" y="1729"/>
                  </a:cubicBezTo>
                  <a:cubicBezTo>
                    <a:pt x="603" y="1731"/>
                    <a:pt x="587" y="1712"/>
                    <a:pt x="578" y="1706"/>
                  </a:cubicBezTo>
                  <a:cubicBezTo>
                    <a:pt x="567" y="1700"/>
                    <a:pt x="544" y="1688"/>
                    <a:pt x="532" y="1683"/>
                  </a:cubicBezTo>
                  <a:cubicBezTo>
                    <a:pt x="514" y="1677"/>
                    <a:pt x="471" y="1682"/>
                    <a:pt x="458" y="1668"/>
                  </a:cubicBezTo>
                  <a:cubicBezTo>
                    <a:pt x="435" y="1644"/>
                    <a:pt x="452" y="1566"/>
                    <a:pt x="439" y="1535"/>
                  </a:cubicBezTo>
                  <a:cubicBezTo>
                    <a:pt x="432" y="1517"/>
                    <a:pt x="406" y="1487"/>
                    <a:pt x="393" y="1474"/>
                  </a:cubicBezTo>
                  <a:cubicBezTo>
                    <a:pt x="383" y="1464"/>
                    <a:pt x="363" y="1443"/>
                    <a:pt x="350" y="1443"/>
                  </a:cubicBezTo>
                  <a:cubicBezTo>
                    <a:pt x="331" y="1443"/>
                    <a:pt x="307" y="1487"/>
                    <a:pt x="288" y="1485"/>
                  </a:cubicBezTo>
                  <a:cubicBezTo>
                    <a:pt x="276" y="1484"/>
                    <a:pt x="265" y="1455"/>
                    <a:pt x="253" y="1451"/>
                  </a:cubicBezTo>
                  <a:cubicBezTo>
                    <a:pt x="229" y="1442"/>
                    <a:pt x="170" y="1442"/>
                    <a:pt x="149" y="1458"/>
                  </a:cubicBezTo>
                  <a:cubicBezTo>
                    <a:pt x="135" y="1469"/>
                    <a:pt x="143" y="1522"/>
                    <a:pt x="126" y="1527"/>
                  </a:cubicBezTo>
                  <a:cubicBezTo>
                    <a:pt x="113" y="1531"/>
                    <a:pt x="92" y="1503"/>
                    <a:pt x="83" y="1493"/>
                  </a:cubicBezTo>
                  <a:cubicBezTo>
                    <a:pt x="56" y="1461"/>
                    <a:pt x="6" y="1389"/>
                    <a:pt x="2" y="1348"/>
                  </a:cubicBezTo>
                  <a:cubicBezTo>
                    <a:pt x="0" y="1330"/>
                    <a:pt x="6" y="1305"/>
                    <a:pt x="14" y="1280"/>
                  </a:cubicBezTo>
                  <a:cubicBezTo>
                    <a:pt x="37" y="1294"/>
                    <a:pt x="86" y="1299"/>
                    <a:pt x="107" y="1301"/>
                  </a:cubicBezTo>
                  <a:cubicBezTo>
                    <a:pt x="122" y="1303"/>
                    <a:pt x="152" y="1300"/>
                    <a:pt x="165" y="1294"/>
                  </a:cubicBezTo>
                  <a:cubicBezTo>
                    <a:pt x="188" y="1284"/>
                    <a:pt x="220" y="1241"/>
                    <a:pt x="242" y="1229"/>
                  </a:cubicBezTo>
                  <a:cubicBezTo>
                    <a:pt x="256" y="1221"/>
                    <a:pt x="288" y="1219"/>
                    <a:pt x="300" y="1210"/>
                  </a:cubicBezTo>
                  <a:cubicBezTo>
                    <a:pt x="323" y="1192"/>
                    <a:pt x="342" y="1135"/>
                    <a:pt x="362" y="1114"/>
                  </a:cubicBezTo>
                  <a:cubicBezTo>
                    <a:pt x="370" y="1106"/>
                    <a:pt x="389" y="1090"/>
                    <a:pt x="401" y="1088"/>
                  </a:cubicBezTo>
                  <a:cubicBezTo>
                    <a:pt x="426" y="1082"/>
                    <a:pt x="476" y="1104"/>
                    <a:pt x="502" y="1107"/>
                  </a:cubicBezTo>
                  <a:cubicBezTo>
                    <a:pt x="519" y="1108"/>
                    <a:pt x="556" y="1098"/>
                    <a:pt x="571" y="1107"/>
                  </a:cubicBezTo>
                  <a:cubicBezTo>
                    <a:pt x="594" y="1120"/>
                    <a:pt x="600" y="1184"/>
                    <a:pt x="622" y="1198"/>
                  </a:cubicBezTo>
                  <a:cubicBezTo>
                    <a:pt x="650" y="1217"/>
                    <a:pt x="725" y="1201"/>
                    <a:pt x="757" y="1214"/>
                  </a:cubicBezTo>
                  <a:cubicBezTo>
                    <a:pt x="770" y="1219"/>
                    <a:pt x="789" y="1244"/>
                    <a:pt x="803" y="1248"/>
                  </a:cubicBezTo>
                  <a:cubicBezTo>
                    <a:pt x="821" y="1253"/>
                    <a:pt x="860" y="1237"/>
                    <a:pt x="877" y="1244"/>
                  </a:cubicBezTo>
                  <a:cubicBezTo>
                    <a:pt x="890" y="1249"/>
                    <a:pt x="901" y="1284"/>
                    <a:pt x="915" y="1286"/>
                  </a:cubicBezTo>
                  <a:cubicBezTo>
                    <a:pt x="955" y="1291"/>
                    <a:pt x="1029" y="1233"/>
                    <a:pt x="1047" y="1198"/>
                  </a:cubicBezTo>
                  <a:cubicBezTo>
                    <a:pt x="1061" y="1171"/>
                    <a:pt x="1023" y="1099"/>
                    <a:pt x="1043" y="1076"/>
                  </a:cubicBezTo>
                  <a:cubicBezTo>
                    <a:pt x="1057" y="1061"/>
                    <a:pt x="1105" y="1075"/>
                    <a:pt x="1124" y="1069"/>
                  </a:cubicBezTo>
                  <a:cubicBezTo>
                    <a:pt x="1189" y="1046"/>
                    <a:pt x="1288" y="939"/>
                    <a:pt x="1353" y="916"/>
                  </a:cubicBezTo>
                  <a:cubicBezTo>
                    <a:pt x="1383" y="905"/>
                    <a:pt x="1451" y="918"/>
                    <a:pt x="1480" y="904"/>
                  </a:cubicBezTo>
                  <a:cubicBezTo>
                    <a:pt x="1497" y="896"/>
                    <a:pt x="1520" y="866"/>
                    <a:pt x="1530" y="851"/>
                  </a:cubicBezTo>
                  <a:cubicBezTo>
                    <a:pt x="1545" y="831"/>
                    <a:pt x="1562" y="783"/>
                    <a:pt x="1577" y="763"/>
                  </a:cubicBezTo>
                  <a:cubicBezTo>
                    <a:pt x="1603" y="729"/>
                    <a:pt x="1658" y="649"/>
                    <a:pt x="1701" y="645"/>
                  </a:cubicBezTo>
                  <a:cubicBezTo>
                    <a:pt x="1713" y="644"/>
                    <a:pt x="1736" y="662"/>
                    <a:pt x="1743" y="672"/>
                  </a:cubicBezTo>
                  <a:cubicBezTo>
                    <a:pt x="1757" y="690"/>
                    <a:pt x="1757" y="741"/>
                    <a:pt x="1770" y="759"/>
                  </a:cubicBezTo>
                  <a:cubicBezTo>
                    <a:pt x="1785" y="780"/>
                    <a:pt x="1826" y="816"/>
                    <a:pt x="1851" y="820"/>
                  </a:cubicBezTo>
                  <a:cubicBezTo>
                    <a:pt x="1873" y="825"/>
                    <a:pt x="1915" y="792"/>
                    <a:pt x="1936" y="798"/>
                  </a:cubicBezTo>
                  <a:cubicBezTo>
                    <a:pt x="1974" y="807"/>
                    <a:pt x="2013" y="887"/>
                    <a:pt x="2049" y="901"/>
                  </a:cubicBezTo>
                  <a:cubicBezTo>
                    <a:pt x="2057" y="904"/>
                    <a:pt x="2076" y="904"/>
                    <a:pt x="2084" y="901"/>
                  </a:cubicBezTo>
                  <a:cubicBezTo>
                    <a:pt x="2095" y="895"/>
                    <a:pt x="2107" y="869"/>
                    <a:pt x="2118" y="862"/>
                  </a:cubicBezTo>
                  <a:cubicBezTo>
                    <a:pt x="2140" y="851"/>
                    <a:pt x="2196" y="863"/>
                    <a:pt x="2215" y="847"/>
                  </a:cubicBezTo>
                  <a:cubicBezTo>
                    <a:pt x="2239" y="827"/>
                    <a:pt x="2239" y="756"/>
                    <a:pt x="2254" y="729"/>
                  </a:cubicBezTo>
                  <a:cubicBezTo>
                    <a:pt x="2264" y="710"/>
                    <a:pt x="2291" y="677"/>
                    <a:pt x="2308" y="664"/>
                  </a:cubicBezTo>
                  <a:cubicBezTo>
                    <a:pt x="2325" y="651"/>
                    <a:pt x="2364" y="625"/>
                    <a:pt x="2385" y="626"/>
                  </a:cubicBezTo>
                  <a:cubicBezTo>
                    <a:pt x="2411" y="627"/>
                    <a:pt x="2454" y="660"/>
                    <a:pt x="2474" y="676"/>
                  </a:cubicBezTo>
                  <a:cubicBezTo>
                    <a:pt x="2486" y="684"/>
                    <a:pt x="2502" y="715"/>
                    <a:pt x="2517" y="717"/>
                  </a:cubicBezTo>
                  <a:cubicBezTo>
                    <a:pt x="2523" y="718"/>
                    <a:pt x="2535" y="711"/>
                    <a:pt x="2540" y="706"/>
                  </a:cubicBezTo>
                  <a:cubicBezTo>
                    <a:pt x="2559" y="686"/>
                    <a:pt x="2567" y="629"/>
                    <a:pt x="2582" y="607"/>
                  </a:cubicBezTo>
                  <a:cubicBezTo>
                    <a:pt x="2590" y="596"/>
                    <a:pt x="2609" y="577"/>
                    <a:pt x="2621" y="572"/>
                  </a:cubicBezTo>
                  <a:cubicBezTo>
                    <a:pt x="2655" y="560"/>
                    <a:pt x="2734" y="596"/>
                    <a:pt x="2764" y="576"/>
                  </a:cubicBezTo>
                  <a:cubicBezTo>
                    <a:pt x="2777" y="568"/>
                    <a:pt x="2791" y="534"/>
                    <a:pt x="2787" y="519"/>
                  </a:cubicBezTo>
                  <a:cubicBezTo>
                    <a:pt x="2784" y="504"/>
                    <a:pt x="2747" y="491"/>
                    <a:pt x="2741" y="477"/>
                  </a:cubicBezTo>
                  <a:cubicBezTo>
                    <a:pt x="2737" y="468"/>
                    <a:pt x="2736" y="447"/>
                    <a:pt x="2741" y="439"/>
                  </a:cubicBezTo>
                  <a:cubicBezTo>
                    <a:pt x="2752" y="420"/>
                    <a:pt x="2796" y="399"/>
                    <a:pt x="2818" y="397"/>
                  </a:cubicBezTo>
                  <a:cubicBezTo>
                    <a:pt x="2844" y="395"/>
                    <a:pt x="2889" y="429"/>
                    <a:pt x="2915" y="431"/>
                  </a:cubicBezTo>
                  <a:cubicBezTo>
                    <a:pt x="2945" y="434"/>
                    <a:pt x="3011" y="401"/>
                    <a:pt x="3024" y="381"/>
                  </a:cubicBezTo>
                  <a:cubicBezTo>
                    <a:pt x="3034" y="366"/>
                    <a:pt x="3036" y="335"/>
                    <a:pt x="3036" y="306"/>
                  </a:cubicBezTo>
                  <a:cubicBezTo>
                    <a:pt x="3044" y="292"/>
                    <a:pt x="3093" y="297"/>
                    <a:pt x="3108" y="302"/>
                  </a:cubicBezTo>
                  <a:cubicBezTo>
                    <a:pt x="3126" y="309"/>
                    <a:pt x="3144" y="350"/>
                    <a:pt x="3163" y="356"/>
                  </a:cubicBezTo>
                  <a:cubicBezTo>
                    <a:pt x="3175" y="360"/>
                    <a:pt x="3202" y="354"/>
                    <a:pt x="3213" y="348"/>
                  </a:cubicBezTo>
                  <a:cubicBezTo>
                    <a:pt x="3229" y="340"/>
                    <a:pt x="3254" y="311"/>
                    <a:pt x="3263" y="295"/>
                  </a:cubicBezTo>
                  <a:cubicBezTo>
                    <a:pt x="3273" y="277"/>
                    <a:pt x="3275" y="236"/>
                    <a:pt x="3282" y="218"/>
                  </a:cubicBezTo>
                  <a:cubicBezTo>
                    <a:pt x="3292" y="195"/>
                    <a:pt x="3315" y="146"/>
                    <a:pt x="3337" y="131"/>
                  </a:cubicBezTo>
                  <a:cubicBezTo>
                    <a:pt x="3347" y="123"/>
                    <a:pt x="3374" y="116"/>
                    <a:pt x="3387" y="119"/>
                  </a:cubicBezTo>
                  <a:cubicBezTo>
                    <a:pt x="3405" y="124"/>
                    <a:pt x="3434" y="155"/>
                    <a:pt x="3441" y="172"/>
                  </a:cubicBezTo>
                  <a:cubicBezTo>
                    <a:pt x="3450" y="196"/>
                    <a:pt x="3424" y="250"/>
                    <a:pt x="3437" y="272"/>
                  </a:cubicBezTo>
                  <a:cubicBezTo>
                    <a:pt x="3442" y="279"/>
                    <a:pt x="3460" y="286"/>
                    <a:pt x="3468" y="287"/>
                  </a:cubicBezTo>
                  <a:cubicBezTo>
                    <a:pt x="3490" y="290"/>
                    <a:pt x="3539" y="285"/>
                    <a:pt x="3557" y="272"/>
                  </a:cubicBezTo>
                  <a:cubicBezTo>
                    <a:pt x="3573" y="260"/>
                    <a:pt x="3584" y="219"/>
                    <a:pt x="3596" y="203"/>
                  </a:cubicBezTo>
                  <a:cubicBezTo>
                    <a:pt x="3615" y="179"/>
                    <a:pt x="3667" y="144"/>
                    <a:pt x="3685" y="119"/>
                  </a:cubicBezTo>
                  <a:cubicBezTo>
                    <a:pt x="3693" y="106"/>
                    <a:pt x="3699" y="75"/>
                    <a:pt x="3708" y="62"/>
                  </a:cubicBezTo>
                  <a:cubicBezTo>
                    <a:pt x="3713" y="54"/>
                    <a:pt x="3726" y="37"/>
                    <a:pt x="3735" y="35"/>
                  </a:cubicBezTo>
                  <a:cubicBezTo>
                    <a:pt x="3761" y="29"/>
                    <a:pt x="3809" y="65"/>
                    <a:pt x="3836" y="66"/>
                  </a:cubicBezTo>
                  <a:cubicBezTo>
                    <a:pt x="3847" y="66"/>
                    <a:pt x="3872" y="60"/>
                    <a:pt x="3882" y="54"/>
                  </a:cubicBezTo>
                  <a:cubicBezTo>
                    <a:pt x="3895" y="46"/>
                    <a:pt x="3910" y="15"/>
                    <a:pt x="3924" y="8"/>
                  </a:cubicBezTo>
                  <a:cubicBezTo>
                    <a:pt x="3941" y="1"/>
                    <a:pt x="3980" y="0"/>
                    <a:pt x="3998" y="5"/>
                  </a:cubicBezTo>
                  <a:cubicBezTo>
                    <a:pt x="4011" y="8"/>
                    <a:pt x="4031" y="30"/>
                    <a:pt x="4044" y="35"/>
                  </a:cubicBezTo>
                  <a:cubicBezTo>
                    <a:pt x="4063" y="43"/>
                    <a:pt x="4109" y="35"/>
                    <a:pt x="4122" y="50"/>
                  </a:cubicBezTo>
                  <a:cubicBezTo>
                    <a:pt x="4139" y="72"/>
                    <a:pt x="4120" y="133"/>
                    <a:pt x="4118" y="161"/>
                  </a:cubicBezTo>
                  <a:cubicBezTo>
                    <a:pt x="4117" y="181"/>
                    <a:pt x="4106" y="221"/>
                    <a:pt x="4110" y="241"/>
                  </a:cubicBezTo>
                  <a:cubicBezTo>
                    <a:pt x="4113" y="258"/>
                    <a:pt x="4125" y="295"/>
                    <a:pt x="4141" y="302"/>
                  </a:cubicBezTo>
                  <a:cubicBezTo>
                    <a:pt x="4158" y="310"/>
                    <a:pt x="4196" y="282"/>
                    <a:pt x="4215" y="283"/>
                  </a:cubicBezTo>
                  <a:cubicBezTo>
                    <a:pt x="4228" y="284"/>
                    <a:pt x="4258" y="291"/>
                    <a:pt x="4265" y="302"/>
                  </a:cubicBezTo>
                  <a:cubicBezTo>
                    <a:pt x="4274" y="317"/>
                    <a:pt x="4260" y="355"/>
                    <a:pt x="4253" y="371"/>
                  </a:cubicBezTo>
                  <a:cubicBezTo>
                    <a:pt x="4247" y="385"/>
                    <a:pt x="4220" y="406"/>
                    <a:pt x="4215" y="421"/>
                  </a:cubicBezTo>
                  <a:cubicBezTo>
                    <a:pt x="4197" y="465"/>
                    <a:pt x="4222" y="569"/>
                    <a:pt x="4199" y="611"/>
                  </a:cubicBezTo>
                  <a:cubicBezTo>
                    <a:pt x="4189" y="629"/>
                    <a:pt x="4145" y="644"/>
                    <a:pt x="4133" y="661"/>
                  </a:cubicBezTo>
                  <a:cubicBezTo>
                    <a:pt x="4123" y="676"/>
                    <a:pt x="4122" y="714"/>
                    <a:pt x="4114" y="730"/>
                  </a:cubicBezTo>
                  <a:cubicBezTo>
                    <a:pt x="4100" y="758"/>
                    <a:pt x="4049" y="803"/>
                    <a:pt x="4037" y="833"/>
                  </a:cubicBezTo>
                  <a:cubicBezTo>
                    <a:pt x="4029" y="850"/>
                    <a:pt x="4020" y="888"/>
                    <a:pt x="4025" y="905"/>
                  </a:cubicBezTo>
                  <a:cubicBezTo>
                    <a:pt x="4029" y="921"/>
                    <a:pt x="4051" y="953"/>
                    <a:pt x="4068" y="955"/>
                  </a:cubicBezTo>
                  <a:cubicBezTo>
                    <a:pt x="4077" y="956"/>
                    <a:pt x="4092" y="939"/>
                    <a:pt x="4099" y="932"/>
                  </a:cubicBezTo>
                  <a:cubicBezTo>
                    <a:pt x="4109" y="921"/>
                    <a:pt x="4123" y="893"/>
                    <a:pt x="4133" y="882"/>
                  </a:cubicBezTo>
                  <a:cubicBezTo>
                    <a:pt x="4149" y="866"/>
                    <a:pt x="4182" y="833"/>
                    <a:pt x="4203" y="825"/>
                  </a:cubicBezTo>
                  <a:cubicBezTo>
                    <a:pt x="4216" y="820"/>
                    <a:pt x="4248" y="816"/>
                    <a:pt x="4261" y="821"/>
                  </a:cubicBezTo>
                  <a:cubicBezTo>
                    <a:pt x="4280" y="829"/>
                    <a:pt x="4307" y="864"/>
                    <a:pt x="4315" y="882"/>
                  </a:cubicBezTo>
                  <a:cubicBezTo>
                    <a:pt x="4332" y="919"/>
                    <a:pt x="4337" y="1002"/>
                    <a:pt x="4338" y="1043"/>
                  </a:cubicBezTo>
                  <a:cubicBezTo>
                    <a:pt x="4339" y="1057"/>
                    <a:pt x="4331" y="1086"/>
                    <a:pt x="4334" y="1100"/>
                  </a:cubicBezTo>
                  <a:cubicBezTo>
                    <a:pt x="4338" y="1111"/>
                    <a:pt x="4350" y="1136"/>
                    <a:pt x="4362" y="1138"/>
                  </a:cubicBezTo>
                  <a:cubicBezTo>
                    <a:pt x="4377" y="1140"/>
                    <a:pt x="4408" y="1109"/>
                    <a:pt x="4421" y="1103"/>
                  </a:cubicBezTo>
                  <a:cubicBezTo>
                    <a:pt x="4461" y="1083"/>
                    <a:pt x="4512" y="1094"/>
                    <a:pt x="4529" y="1085"/>
                  </a:cubicBezTo>
                  <a:cubicBezTo>
                    <a:pt x="4567" y="1065"/>
                    <a:pt x="4662" y="1055"/>
                    <a:pt x="4680" y="1088"/>
                  </a:cubicBezTo>
                  <a:cubicBezTo>
                    <a:pt x="4679" y="1089"/>
                    <a:pt x="4679" y="1089"/>
                    <a:pt x="4678" y="1090"/>
                  </a:cubicBezTo>
                  <a:cubicBezTo>
                    <a:pt x="4669" y="1104"/>
                    <a:pt x="4678" y="1143"/>
                    <a:pt x="4684" y="1160"/>
                  </a:cubicBezTo>
                  <a:cubicBezTo>
                    <a:pt x="4690" y="1177"/>
                    <a:pt x="4722" y="1200"/>
                    <a:pt x="4728" y="1217"/>
                  </a:cubicBezTo>
                  <a:cubicBezTo>
                    <a:pt x="4732" y="1229"/>
                    <a:pt x="4724" y="1258"/>
                    <a:pt x="4728" y="1271"/>
                  </a:cubicBezTo>
                  <a:cubicBezTo>
                    <a:pt x="4731" y="1283"/>
                    <a:pt x="4752" y="1301"/>
                    <a:pt x="4755" y="131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 name="Freeform 47"/>
            <p:cNvSpPr/>
            <p:nvPr/>
          </p:nvSpPr>
          <p:spPr bwMode="auto">
            <a:xfrm>
              <a:off x="4275916" y="3518453"/>
              <a:ext cx="734255" cy="1059904"/>
            </a:xfrm>
            <a:custGeom>
              <a:avLst/>
              <a:gdLst>
                <a:gd name="T0" fmla="*/ 952 w 3136"/>
                <a:gd name="T1" fmla="*/ 1517 h 5349"/>
                <a:gd name="T2" fmla="*/ 1173 w 3136"/>
                <a:gd name="T3" fmla="*/ 1254 h 5349"/>
                <a:gd name="T4" fmla="*/ 1317 w 3136"/>
                <a:gd name="T5" fmla="*/ 1320 h 5349"/>
                <a:gd name="T6" fmla="*/ 1749 w 3136"/>
                <a:gd name="T7" fmla="*/ 1254 h 5349"/>
                <a:gd name="T8" fmla="*/ 1901 w 3136"/>
                <a:gd name="T9" fmla="*/ 1076 h 5349"/>
                <a:gd name="T10" fmla="*/ 1954 w 3136"/>
                <a:gd name="T11" fmla="*/ 772 h 5349"/>
                <a:gd name="T12" fmla="*/ 2268 w 3136"/>
                <a:gd name="T13" fmla="*/ 362 h 5349"/>
                <a:gd name="T14" fmla="*/ 2638 w 3136"/>
                <a:gd name="T15" fmla="*/ 131 h 5349"/>
                <a:gd name="T16" fmla="*/ 2849 w 3136"/>
                <a:gd name="T17" fmla="*/ 12 h 5349"/>
                <a:gd name="T18" fmla="*/ 2962 w 3136"/>
                <a:gd name="T19" fmla="*/ 87 h 5349"/>
                <a:gd name="T20" fmla="*/ 2875 w 3136"/>
                <a:gd name="T21" fmla="*/ 554 h 5349"/>
                <a:gd name="T22" fmla="*/ 2661 w 3136"/>
                <a:gd name="T23" fmla="*/ 966 h 5349"/>
                <a:gd name="T24" fmla="*/ 2834 w 3136"/>
                <a:gd name="T25" fmla="*/ 1358 h 5349"/>
                <a:gd name="T26" fmla="*/ 2691 w 3136"/>
                <a:gd name="T27" fmla="*/ 1727 h 5349"/>
                <a:gd name="T28" fmla="*/ 2792 w 3136"/>
                <a:gd name="T29" fmla="*/ 2467 h 5349"/>
                <a:gd name="T30" fmla="*/ 2716 w 3136"/>
                <a:gd name="T31" fmla="*/ 3058 h 5349"/>
                <a:gd name="T32" fmla="*/ 2719 w 3136"/>
                <a:gd name="T33" fmla="*/ 3475 h 5349"/>
                <a:gd name="T34" fmla="*/ 2890 w 3136"/>
                <a:gd name="T35" fmla="*/ 3793 h 5349"/>
                <a:gd name="T36" fmla="*/ 3119 w 3136"/>
                <a:gd name="T37" fmla="*/ 4090 h 5349"/>
                <a:gd name="T38" fmla="*/ 2985 w 3136"/>
                <a:gd name="T39" fmla="*/ 4379 h 5349"/>
                <a:gd name="T40" fmla="*/ 2660 w 3136"/>
                <a:gd name="T41" fmla="*/ 4368 h 5349"/>
                <a:gd name="T42" fmla="*/ 2296 w 3136"/>
                <a:gd name="T43" fmla="*/ 4379 h 5349"/>
                <a:gd name="T44" fmla="*/ 2590 w 3136"/>
                <a:gd name="T45" fmla="*/ 4570 h 5349"/>
                <a:gd name="T46" fmla="*/ 2486 w 3136"/>
                <a:gd name="T47" fmla="*/ 4776 h 5349"/>
                <a:gd name="T48" fmla="*/ 2351 w 3136"/>
                <a:gd name="T49" fmla="*/ 5028 h 5349"/>
                <a:gd name="T50" fmla="*/ 2318 w 3136"/>
                <a:gd name="T51" fmla="*/ 5349 h 5349"/>
                <a:gd name="T52" fmla="*/ 1950 w 3136"/>
                <a:gd name="T53" fmla="*/ 5158 h 5349"/>
                <a:gd name="T54" fmla="*/ 1431 w 3136"/>
                <a:gd name="T55" fmla="*/ 5081 h 5349"/>
                <a:gd name="T56" fmla="*/ 1075 w 3136"/>
                <a:gd name="T57" fmla="*/ 4865 h 5349"/>
                <a:gd name="T58" fmla="*/ 880 w 3136"/>
                <a:gd name="T59" fmla="*/ 4750 h 5349"/>
                <a:gd name="T60" fmla="*/ 377 w 3136"/>
                <a:gd name="T61" fmla="*/ 4728 h 5349"/>
                <a:gd name="T62" fmla="*/ 43 w 3136"/>
                <a:gd name="T63" fmla="*/ 4703 h 5349"/>
                <a:gd name="T64" fmla="*/ 164 w 3136"/>
                <a:gd name="T65" fmla="*/ 4584 h 5349"/>
                <a:gd name="T66" fmla="*/ 194 w 3136"/>
                <a:gd name="T67" fmla="*/ 4364 h 5349"/>
                <a:gd name="T68" fmla="*/ 253 w 3136"/>
                <a:gd name="T69" fmla="*/ 4171 h 5349"/>
                <a:gd name="T70" fmla="*/ 540 w 3136"/>
                <a:gd name="T71" fmla="*/ 4189 h 5349"/>
                <a:gd name="T72" fmla="*/ 562 w 3136"/>
                <a:gd name="T73" fmla="*/ 4029 h 5349"/>
                <a:gd name="T74" fmla="*/ 653 w 3136"/>
                <a:gd name="T75" fmla="*/ 3644 h 5349"/>
                <a:gd name="T76" fmla="*/ 502 w 3136"/>
                <a:gd name="T77" fmla="*/ 3381 h 5349"/>
                <a:gd name="T78" fmla="*/ 615 w 3136"/>
                <a:gd name="T79" fmla="*/ 3114 h 5349"/>
                <a:gd name="T80" fmla="*/ 1018 w 3136"/>
                <a:gd name="T81" fmla="*/ 3239 h 5349"/>
                <a:gd name="T82" fmla="*/ 1247 w 3136"/>
                <a:gd name="T83" fmla="*/ 3051 h 5349"/>
                <a:gd name="T84" fmla="*/ 1594 w 3136"/>
                <a:gd name="T85" fmla="*/ 2992 h 5349"/>
                <a:gd name="T86" fmla="*/ 1675 w 3136"/>
                <a:gd name="T87" fmla="*/ 2642 h 5349"/>
                <a:gd name="T88" fmla="*/ 1718 w 3136"/>
                <a:gd name="T89" fmla="*/ 2215 h 5349"/>
                <a:gd name="T90" fmla="*/ 1444 w 3136"/>
                <a:gd name="T91" fmla="*/ 2082 h 5349"/>
                <a:gd name="T92" fmla="*/ 1123 w 3136"/>
                <a:gd name="T93" fmla="*/ 1926 h 5349"/>
                <a:gd name="T94" fmla="*/ 960 w 3136"/>
                <a:gd name="T95" fmla="*/ 1741 h 5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6" h="5349">
                  <a:moveTo>
                    <a:pt x="960" y="1741"/>
                  </a:moveTo>
                  <a:cubicBezTo>
                    <a:pt x="959" y="1713"/>
                    <a:pt x="963" y="1674"/>
                    <a:pt x="960" y="1652"/>
                  </a:cubicBezTo>
                  <a:cubicBezTo>
                    <a:pt x="957" y="1633"/>
                    <a:pt x="941" y="1596"/>
                    <a:pt x="940" y="1576"/>
                  </a:cubicBezTo>
                  <a:cubicBezTo>
                    <a:pt x="940" y="1561"/>
                    <a:pt x="945" y="1531"/>
                    <a:pt x="952" y="1517"/>
                  </a:cubicBezTo>
                  <a:cubicBezTo>
                    <a:pt x="960" y="1499"/>
                    <a:pt x="990" y="1473"/>
                    <a:pt x="1000" y="1456"/>
                  </a:cubicBezTo>
                  <a:cubicBezTo>
                    <a:pt x="1007" y="1442"/>
                    <a:pt x="1015" y="1412"/>
                    <a:pt x="1021" y="1398"/>
                  </a:cubicBezTo>
                  <a:cubicBezTo>
                    <a:pt x="1031" y="1375"/>
                    <a:pt x="1048" y="1328"/>
                    <a:pt x="1066" y="1310"/>
                  </a:cubicBezTo>
                  <a:cubicBezTo>
                    <a:pt x="1087" y="1289"/>
                    <a:pt x="1150" y="1274"/>
                    <a:pt x="1173" y="1254"/>
                  </a:cubicBezTo>
                  <a:cubicBezTo>
                    <a:pt x="1179" y="1249"/>
                    <a:pt x="1188" y="1236"/>
                    <a:pt x="1196" y="1226"/>
                  </a:cubicBezTo>
                  <a:cubicBezTo>
                    <a:pt x="1199" y="1227"/>
                    <a:pt x="1202" y="1228"/>
                    <a:pt x="1204" y="1229"/>
                  </a:cubicBezTo>
                  <a:cubicBezTo>
                    <a:pt x="1222" y="1239"/>
                    <a:pt x="1248" y="1269"/>
                    <a:pt x="1264" y="1281"/>
                  </a:cubicBezTo>
                  <a:cubicBezTo>
                    <a:pt x="1277" y="1292"/>
                    <a:pt x="1303" y="1312"/>
                    <a:pt x="1317" y="1320"/>
                  </a:cubicBezTo>
                  <a:cubicBezTo>
                    <a:pt x="1338" y="1333"/>
                    <a:pt x="1382" y="1358"/>
                    <a:pt x="1406" y="1363"/>
                  </a:cubicBezTo>
                  <a:cubicBezTo>
                    <a:pt x="1441" y="1371"/>
                    <a:pt x="1515" y="1367"/>
                    <a:pt x="1551" y="1363"/>
                  </a:cubicBezTo>
                  <a:cubicBezTo>
                    <a:pt x="1587" y="1359"/>
                    <a:pt x="1663" y="1350"/>
                    <a:pt x="1693" y="1330"/>
                  </a:cubicBezTo>
                  <a:cubicBezTo>
                    <a:pt x="1713" y="1317"/>
                    <a:pt x="1742" y="1277"/>
                    <a:pt x="1749" y="1254"/>
                  </a:cubicBezTo>
                  <a:cubicBezTo>
                    <a:pt x="1757" y="1231"/>
                    <a:pt x="1732" y="1173"/>
                    <a:pt x="1749" y="1155"/>
                  </a:cubicBezTo>
                  <a:cubicBezTo>
                    <a:pt x="1758" y="1146"/>
                    <a:pt x="1787" y="1157"/>
                    <a:pt x="1799" y="1155"/>
                  </a:cubicBezTo>
                  <a:cubicBezTo>
                    <a:pt x="1815" y="1153"/>
                    <a:pt x="1849" y="1145"/>
                    <a:pt x="1862" y="1135"/>
                  </a:cubicBezTo>
                  <a:cubicBezTo>
                    <a:pt x="1876" y="1124"/>
                    <a:pt x="1903" y="1094"/>
                    <a:pt x="1901" y="1076"/>
                  </a:cubicBezTo>
                  <a:cubicBezTo>
                    <a:pt x="1900" y="1059"/>
                    <a:pt x="1866" y="1040"/>
                    <a:pt x="1855" y="1026"/>
                  </a:cubicBezTo>
                  <a:cubicBezTo>
                    <a:pt x="1843" y="1011"/>
                    <a:pt x="1815" y="980"/>
                    <a:pt x="1812" y="960"/>
                  </a:cubicBezTo>
                  <a:cubicBezTo>
                    <a:pt x="1809" y="938"/>
                    <a:pt x="1823" y="893"/>
                    <a:pt x="1835" y="874"/>
                  </a:cubicBezTo>
                  <a:cubicBezTo>
                    <a:pt x="1856" y="841"/>
                    <a:pt x="1928" y="801"/>
                    <a:pt x="1954" y="772"/>
                  </a:cubicBezTo>
                  <a:cubicBezTo>
                    <a:pt x="1984" y="738"/>
                    <a:pt x="2024" y="655"/>
                    <a:pt x="2053" y="620"/>
                  </a:cubicBezTo>
                  <a:cubicBezTo>
                    <a:pt x="2073" y="596"/>
                    <a:pt x="2126" y="560"/>
                    <a:pt x="2143" y="534"/>
                  </a:cubicBezTo>
                  <a:cubicBezTo>
                    <a:pt x="2156" y="513"/>
                    <a:pt x="2161" y="459"/>
                    <a:pt x="2176" y="438"/>
                  </a:cubicBezTo>
                  <a:cubicBezTo>
                    <a:pt x="2193" y="414"/>
                    <a:pt x="2249" y="385"/>
                    <a:pt x="2268" y="362"/>
                  </a:cubicBezTo>
                  <a:cubicBezTo>
                    <a:pt x="2304" y="319"/>
                    <a:pt x="2335" y="202"/>
                    <a:pt x="2380" y="167"/>
                  </a:cubicBezTo>
                  <a:cubicBezTo>
                    <a:pt x="2403" y="150"/>
                    <a:pt x="2464" y="134"/>
                    <a:pt x="2493" y="138"/>
                  </a:cubicBezTo>
                  <a:cubicBezTo>
                    <a:pt x="2509" y="140"/>
                    <a:pt x="2533" y="170"/>
                    <a:pt x="2550" y="171"/>
                  </a:cubicBezTo>
                  <a:cubicBezTo>
                    <a:pt x="2574" y="172"/>
                    <a:pt x="2615" y="125"/>
                    <a:pt x="2638" y="131"/>
                  </a:cubicBezTo>
                  <a:cubicBezTo>
                    <a:pt x="2660" y="137"/>
                    <a:pt x="2669" y="198"/>
                    <a:pt x="2691" y="204"/>
                  </a:cubicBezTo>
                  <a:cubicBezTo>
                    <a:pt x="2714" y="210"/>
                    <a:pt x="2762" y="184"/>
                    <a:pt x="2780" y="167"/>
                  </a:cubicBezTo>
                  <a:cubicBezTo>
                    <a:pt x="2797" y="152"/>
                    <a:pt x="2811" y="107"/>
                    <a:pt x="2820" y="87"/>
                  </a:cubicBezTo>
                  <a:cubicBezTo>
                    <a:pt x="2828" y="68"/>
                    <a:pt x="2833" y="23"/>
                    <a:pt x="2849" y="12"/>
                  </a:cubicBezTo>
                  <a:cubicBezTo>
                    <a:pt x="2865" y="1"/>
                    <a:pt x="2911" y="0"/>
                    <a:pt x="2925" y="12"/>
                  </a:cubicBezTo>
                  <a:cubicBezTo>
                    <a:pt x="2937" y="22"/>
                    <a:pt x="2928" y="61"/>
                    <a:pt x="2939" y="72"/>
                  </a:cubicBezTo>
                  <a:cubicBezTo>
                    <a:pt x="2943" y="76"/>
                    <a:pt x="2953" y="80"/>
                    <a:pt x="2963" y="83"/>
                  </a:cubicBezTo>
                  <a:cubicBezTo>
                    <a:pt x="2962" y="87"/>
                    <a:pt x="2962" y="87"/>
                    <a:pt x="2962" y="87"/>
                  </a:cubicBezTo>
                  <a:cubicBezTo>
                    <a:pt x="2962" y="118"/>
                    <a:pt x="2969" y="180"/>
                    <a:pt x="2968" y="211"/>
                  </a:cubicBezTo>
                  <a:cubicBezTo>
                    <a:pt x="2966" y="235"/>
                    <a:pt x="2965" y="284"/>
                    <a:pt x="2954" y="305"/>
                  </a:cubicBezTo>
                  <a:cubicBezTo>
                    <a:pt x="2941" y="329"/>
                    <a:pt x="2885" y="356"/>
                    <a:pt x="2875" y="381"/>
                  </a:cubicBezTo>
                  <a:cubicBezTo>
                    <a:pt x="2857" y="421"/>
                    <a:pt x="2883" y="511"/>
                    <a:pt x="2875" y="554"/>
                  </a:cubicBezTo>
                  <a:cubicBezTo>
                    <a:pt x="2871" y="571"/>
                    <a:pt x="2852" y="603"/>
                    <a:pt x="2847" y="621"/>
                  </a:cubicBezTo>
                  <a:cubicBezTo>
                    <a:pt x="2839" y="653"/>
                    <a:pt x="2846" y="723"/>
                    <a:pt x="2831" y="753"/>
                  </a:cubicBezTo>
                  <a:cubicBezTo>
                    <a:pt x="2813" y="788"/>
                    <a:pt x="2740" y="830"/>
                    <a:pt x="2716" y="861"/>
                  </a:cubicBezTo>
                  <a:cubicBezTo>
                    <a:pt x="2698" y="885"/>
                    <a:pt x="2668" y="938"/>
                    <a:pt x="2661" y="966"/>
                  </a:cubicBezTo>
                  <a:cubicBezTo>
                    <a:pt x="2655" y="992"/>
                    <a:pt x="2653" y="1048"/>
                    <a:pt x="2664" y="1072"/>
                  </a:cubicBezTo>
                  <a:cubicBezTo>
                    <a:pt x="2677" y="1100"/>
                    <a:pt x="2734" y="1134"/>
                    <a:pt x="2754" y="1158"/>
                  </a:cubicBezTo>
                  <a:cubicBezTo>
                    <a:pt x="2777" y="1185"/>
                    <a:pt x="2823" y="1243"/>
                    <a:pt x="2834" y="1277"/>
                  </a:cubicBezTo>
                  <a:cubicBezTo>
                    <a:pt x="2839" y="1296"/>
                    <a:pt x="2839" y="1338"/>
                    <a:pt x="2834" y="1358"/>
                  </a:cubicBezTo>
                  <a:cubicBezTo>
                    <a:pt x="2828" y="1378"/>
                    <a:pt x="2797" y="1410"/>
                    <a:pt x="2792" y="1431"/>
                  </a:cubicBezTo>
                  <a:cubicBezTo>
                    <a:pt x="2788" y="1453"/>
                    <a:pt x="2806" y="1500"/>
                    <a:pt x="2801" y="1522"/>
                  </a:cubicBezTo>
                  <a:cubicBezTo>
                    <a:pt x="2794" y="1551"/>
                    <a:pt x="2754" y="1599"/>
                    <a:pt x="2741" y="1625"/>
                  </a:cubicBezTo>
                  <a:cubicBezTo>
                    <a:pt x="2727" y="1650"/>
                    <a:pt x="2698" y="1700"/>
                    <a:pt x="2691" y="1727"/>
                  </a:cubicBezTo>
                  <a:cubicBezTo>
                    <a:pt x="2677" y="1784"/>
                    <a:pt x="2664" y="1904"/>
                    <a:pt x="2683" y="1959"/>
                  </a:cubicBezTo>
                  <a:cubicBezTo>
                    <a:pt x="2690" y="1978"/>
                    <a:pt x="2728" y="2003"/>
                    <a:pt x="2735" y="2022"/>
                  </a:cubicBezTo>
                  <a:cubicBezTo>
                    <a:pt x="2763" y="2094"/>
                    <a:pt x="2732" y="2255"/>
                    <a:pt x="2746" y="2332"/>
                  </a:cubicBezTo>
                  <a:cubicBezTo>
                    <a:pt x="2753" y="2367"/>
                    <a:pt x="2780" y="2433"/>
                    <a:pt x="2792" y="2467"/>
                  </a:cubicBezTo>
                  <a:cubicBezTo>
                    <a:pt x="2809" y="2513"/>
                    <a:pt x="2856" y="2602"/>
                    <a:pt x="2864" y="2650"/>
                  </a:cubicBezTo>
                  <a:cubicBezTo>
                    <a:pt x="2867" y="2674"/>
                    <a:pt x="2865" y="2722"/>
                    <a:pt x="2858" y="2745"/>
                  </a:cubicBezTo>
                  <a:cubicBezTo>
                    <a:pt x="2846" y="2783"/>
                    <a:pt x="2790" y="2846"/>
                    <a:pt x="2773" y="2882"/>
                  </a:cubicBezTo>
                  <a:cubicBezTo>
                    <a:pt x="2754" y="2924"/>
                    <a:pt x="2722" y="3012"/>
                    <a:pt x="2716" y="3058"/>
                  </a:cubicBezTo>
                  <a:cubicBezTo>
                    <a:pt x="2708" y="3113"/>
                    <a:pt x="2627" y="3272"/>
                    <a:pt x="2641" y="3327"/>
                  </a:cubicBezTo>
                  <a:cubicBezTo>
                    <a:pt x="2648" y="3356"/>
                    <a:pt x="2647" y="3372"/>
                    <a:pt x="2656" y="3401"/>
                  </a:cubicBezTo>
                  <a:cubicBezTo>
                    <a:pt x="2658" y="3405"/>
                    <a:pt x="2662" y="3412"/>
                    <a:pt x="2669" y="3419"/>
                  </a:cubicBezTo>
                  <a:cubicBezTo>
                    <a:pt x="2686" y="3439"/>
                    <a:pt x="2713" y="3464"/>
                    <a:pt x="2719" y="3475"/>
                  </a:cubicBezTo>
                  <a:cubicBezTo>
                    <a:pt x="2729" y="3492"/>
                    <a:pt x="2754" y="3539"/>
                    <a:pt x="2764" y="3556"/>
                  </a:cubicBezTo>
                  <a:cubicBezTo>
                    <a:pt x="2773" y="3573"/>
                    <a:pt x="2763" y="3617"/>
                    <a:pt x="2775" y="3632"/>
                  </a:cubicBezTo>
                  <a:cubicBezTo>
                    <a:pt x="2789" y="3650"/>
                    <a:pt x="2847" y="3649"/>
                    <a:pt x="2862" y="3667"/>
                  </a:cubicBezTo>
                  <a:cubicBezTo>
                    <a:pt x="2883" y="3692"/>
                    <a:pt x="2888" y="3761"/>
                    <a:pt x="2890" y="3793"/>
                  </a:cubicBezTo>
                  <a:cubicBezTo>
                    <a:pt x="2890" y="3809"/>
                    <a:pt x="2875" y="3841"/>
                    <a:pt x="2881" y="3856"/>
                  </a:cubicBezTo>
                  <a:cubicBezTo>
                    <a:pt x="2891" y="3877"/>
                    <a:pt x="2944" y="3892"/>
                    <a:pt x="2961" y="3910"/>
                  </a:cubicBezTo>
                  <a:cubicBezTo>
                    <a:pt x="2979" y="3929"/>
                    <a:pt x="2998" y="3981"/>
                    <a:pt x="3015" y="4001"/>
                  </a:cubicBezTo>
                  <a:cubicBezTo>
                    <a:pt x="3037" y="4027"/>
                    <a:pt x="3105" y="4059"/>
                    <a:pt x="3119" y="4090"/>
                  </a:cubicBezTo>
                  <a:cubicBezTo>
                    <a:pt x="3136" y="4127"/>
                    <a:pt x="3131" y="4212"/>
                    <a:pt x="3116" y="4249"/>
                  </a:cubicBezTo>
                  <a:cubicBezTo>
                    <a:pt x="3113" y="4258"/>
                    <a:pt x="3107" y="4267"/>
                    <a:pt x="3099" y="4277"/>
                  </a:cubicBezTo>
                  <a:cubicBezTo>
                    <a:pt x="3079" y="4302"/>
                    <a:pt x="3048" y="4329"/>
                    <a:pt x="3031" y="4345"/>
                  </a:cubicBezTo>
                  <a:cubicBezTo>
                    <a:pt x="3021" y="4354"/>
                    <a:pt x="2999" y="4380"/>
                    <a:pt x="2985" y="4379"/>
                  </a:cubicBezTo>
                  <a:cubicBezTo>
                    <a:pt x="2968" y="4378"/>
                    <a:pt x="2948" y="4344"/>
                    <a:pt x="2935" y="4333"/>
                  </a:cubicBezTo>
                  <a:cubicBezTo>
                    <a:pt x="2920" y="4322"/>
                    <a:pt x="2891" y="4293"/>
                    <a:pt x="2873" y="4295"/>
                  </a:cubicBezTo>
                  <a:cubicBezTo>
                    <a:pt x="2846" y="4298"/>
                    <a:pt x="2820" y="4358"/>
                    <a:pt x="2795" y="4368"/>
                  </a:cubicBezTo>
                  <a:cubicBezTo>
                    <a:pt x="2764" y="4380"/>
                    <a:pt x="2693" y="4377"/>
                    <a:pt x="2660" y="4368"/>
                  </a:cubicBezTo>
                  <a:cubicBezTo>
                    <a:pt x="2648" y="4364"/>
                    <a:pt x="2629" y="4345"/>
                    <a:pt x="2617" y="4341"/>
                  </a:cubicBezTo>
                  <a:cubicBezTo>
                    <a:pt x="2567" y="4323"/>
                    <a:pt x="2458" y="4314"/>
                    <a:pt x="2405" y="4318"/>
                  </a:cubicBezTo>
                  <a:cubicBezTo>
                    <a:pt x="2385" y="4319"/>
                    <a:pt x="2344" y="4326"/>
                    <a:pt x="2327" y="4337"/>
                  </a:cubicBezTo>
                  <a:cubicBezTo>
                    <a:pt x="2317" y="4344"/>
                    <a:pt x="2298" y="4366"/>
                    <a:pt x="2296" y="4379"/>
                  </a:cubicBezTo>
                  <a:cubicBezTo>
                    <a:pt x="2295" y="4393"/>
                    <a:pt x="2309" y="4421"/>
                    <a:pt x="2320" y="4429"/>
                  </a:cubicBezTo>
                  <a:cubicBezTo>
                    <a:pt x="2343" y="4446"/>
                    <a:pt x="2415" y="4424"/>
                    <a:pt x="2436" y="4444"/>
                  </a:cubicBezTo>
                  <a:cubicBezTo>
                    <a:pt x="2455" y="4462"/>
                    <a:pt x="2433" y="4528"/>
                    <a:pt x="2451" y="4547"/>
                  </a:cubicBezTo>
                  <a:cubicBezTo>
                    <a:pt x="2476" y="4572"/>
                    <a:pt x="2558" y="4557"/>
                    <a:pt x="2590" y="4570"/>
                  </a:cubicBezTo>
                  <a:cubicBezTo>
                    <a:pt x="2614" y="4579"/>
                    <a:pt x="2665" y="4604"/>
                    <a:pt x="2676" y="4627"/>
                  </a:cubicBezTo>
                  <a:cubicBezTo>
                    <a:pt x="2685" y="4647"/>
                    <a:pt x="2680" y="4699"/>
                    <a:pt x="2664" y="4715"/>
                  </a:cubicBezTo>
                  <a:cubicBezTo>
                    <a:pt x="2645" y="4734"/>
                    <a:pt x="2581" y="4721"/>
                    <a:pt x="2556" y="4730"/>
                  </a:cubicBezTo>
                  <a:cubicBezTo>
                    <a:pt x="2536" y="4738"/>
                    <a:pt x="2506" y="4769"/>
                    <a:pt x="2486" y="4776"/>
                  </a:cubicBezTo>
                  <a:cubicBezTo>
                    <a:pt x="2460" y="4786"/>
                    <a:pt x="2399" y="4774"/>
                    <a:pt x="2378" y="4791"/>
                  </a:cubicBezTo>
                  <a:cubicBezTo>
                    <a:pt x="2356" y="4809"/>
                    <a:pt x="2353" y="4872"/>
                    <a:pt x="2343" y="4898"/>
                  </a:cubicBezTo>
                  <a:cubicBezTo>
                    <a:pt x="2337" y="4914"/>
                    <a:pt x="2315" y="4943"/>
                    <a:pt x="2316" y="4959"/>
                  </a:cubicBezTo>
                  <a:cubicBezTo>
                    <a:pt x="2316" y="4978"/>
                    <a:pt x="2340" y="5012"/>
                    <a:pt x="2351" y="5028"/>
                  </a:cubicBezTo>
                  <a:cubicBezTo>
                    <a:pt x="2368" y="5053"/>
                    <a:pt x="2400" y="5113"/>
                    <a:pt x="2407" y="5144"/>
                  </a:cubicBezTo>
                  <a:cubicBezTo>
                    <a:pt x="2411" y="5164"/>
                    <a:pt x="2362" y="5240"/>
                    <a:pt x="2359" y="5261"/>
                  </a:cubicBezTo>
                  <a:cubicBezTo>
                    <a:pt x="2357" y="5273"/>
                    <a:pt x="2347" y="5314"/>
                    <a:pt x="2340" y="5348"/>
                  </a:cubicBezTo>
                  <a:cubicBezTo>
                    <a:pt x="2331" y="5349"/>
                    <a:pt x="2324" y="5349"/>
                    <a:pt x="2318" y="5349"/>
                  </a:cubicBezTo>
                  <a:cubicBezTo>
                    <a:pt x="2285" y="5345"/>
                    <a:pt x="2222" y="5325"/>
                    <a:pt x="2192" y="5312"/>
                  </a:cubicBezTo>
                  <a:cubicBezTo>
                    <a:pt x="2173" y="5304"/>
                    <a:pt x="2139" y="5281"/>
                    <a:pt x="2122" y="5270"/>
                  </a:cubicBezTo>
                  <a:cubicBezTo>
                    <a:pt x="2101" y="5256"/>
                    <a:pt x="2061" y="5225"/>
                    <a:pt x="2040" y="5212"/>
                  </a:cubicBezTo>
                  <a:cubicBezTo>
                    <a:pt x="2018" y="5197"/>
                    <a:pt x="1972" y="5172"/>
                    <a:pt x="1950" y="5158"/>
                  </a:cubicBezTo>
                  <a:cubicBezTo>
                    <a:pt x="1896" y="5125"/>
                    <a:pt x="1802" y="5044"/>
                    <a:pt x="1731" y="5012"/>
                  </a:cubicBezTo>
                  <a:cubicBezTo>
                    <a:pt x="1720" y="5007"/>
                    <a:pt x="1710" y="5003"/>
                    <a:pt x="1700" y="5000"/>
                  </a:cubicBezTo>
                  <a:cubicBezTo>
                    <a:pt x="1672" y="4993"/>
                    <a:pt x="1611" y="5000"/>
                    <a:pt x="1583" y="5008"/>
                  </a:cubicBezTo>
                  <a:cubicBezTo>
                    <a:pt x="1542" y="5019"/>
                    <a:pt x="1472" y="5072"/>
                    <a:pt x="1431" y="5081"/>
                  </a:cubicBezTo>
                  <a:cubicBezTo>
                    <a:pt x="1420" y="5084"/>
                    <a:pt x="1398" y="5085"/>
                    <a:pt x="1388" y="5081"/>
                  </a:cubicBezTo>
                  <a:cubicBezTo>
                    <a:pt x="1342" y="5064"/>
                    <a:pt x="1284" y="4973"/>
                    <a:pt x="1239" y="4954"/>
                  </a:cubicBezTo>
                  <a:cubicBezTo>
                    <a:pt x="1216" y="4944"/>
                    <a:pt x="1160" y="4955"/>
                    <a:pt x="1138" y="4942"/>
                  </a:cubicBezTo>
                  <a:cubicBezTo>
                    <a:pt x="1116" y="4930"/>
                    <a:pt x="1100" y="4868"/>
                    <a:pt x="1075" y="4865"/>
                  </a:cubicBezTo>
                  <a:cubicBezTo>
                    <a:pt x="1059" y="4864"/>
                    <a:pt x="1040" y="4902"/>
                    <a:pt x="1024" y="4908"/>
                  </a:cubicBezTo>
                  <a:cubicBezTo>
                    <a:pt x="1009" y="4913"/>
                    <a:pt x="974" y="4913"/>
                    <a:pt x="958" y="4908"/>
                  </a:cubicBezTo>
                  <a:cubicBezTo>
                    <a:pt x="944" y="4903"/>
                    <a:pt x="919" y="4885"/>
                    <a:pt x="911" y="4873"/>
                  </a:cubicBezTo>
                  <a:cubicBezTo>
                    <a:pt x="893" y="4847"/>
                    <a:pt x="904" y="4770"/>
                    <a:pt x="880" y="4750"/>
                  </a:cubicBezTo>
                  <a:cubicBezTo>
                    <a:pt x="851" y="4726"/>
                    <a:pt x="768" y="4737"/>
                    <a:pt x="731" y="4738"/>
                  </a:cubicBezTo>
                  <a:cubicBezTo>
                    <a:pt x="706" y="4739"/>
                    <a:pt x="655" y="4748"/>
                    <a:pt x="630" y="4751"/>
                  </a:cubicBezTo>
                  <a:cubicBezTo>
                    <a:pt x="583" y="4757"/>
                    <a:pt x="487" y="4786"/>
                    <a:pt x="441" y="4774"/>
                  </a:cubicBezTo>
                  <a:cubicBezTo>
                    <a:pt x="422" y="4769"/>
                    <a:pt x="393" y="4738"/>
                    <a:pt x="377" y="4728"/>
                  </a:cubicBezTo>
                  <a:cubicBezTo>
                    <a:pt x="362" y="4718"/>
                    <a:pt x="332" y="4701"/>
                    <a:pt x="317" y="4692"/>
                  </a:cubicBezTo>
                  <a:cubicBezTo>
                    <a:pt x="303" y="4682"/>
                    <a:pt x="277" y="4653"/>
                    <a:pt x="260" y="4653"/>
                  </a:cubicBezTo>
                  <a:cubicBezTo>
                    <a:pt x="219" y="4653"/>
                    <a:pt x="163" y="4736"/>
                    <a:pt x="123" y="4739"/>
                  </a:cubicBezTo>
                  <a:cubicBezTo>
                    <a:pt x="101" y="4741"/>
                    <a:pt x="60" y="4717"/>
                    <a:pt x="43" y="4703"/>
                  </a:cubicBezTo>
                  <a:cubicBezTo>
                    <a:pt x="27" y="4689"/>
                    <a:pt x="18" y="4638"/>
                    <a:pt x="0" y="4622"/>
                  </a:cubicBezTo>
                  <a:cubicBezTo>
                    <a:pt x="13" y="4612"/>
                    <a:pt x="35" y="4595"/>
                    <a:pt x="47" y="4592"/>
                  </a:cubicBezTo>
                  <a:cubicBezTo>
                    <a:pt x="60" y="4588"/>
                    <a:pt x="89" y="4593"/>
                    <a:pt x="103" y="4592"/>
                  </a:cubicBezTo>
                  <a:cubicBezTo>
                    <a:pt x="118" y="4591"/>
                    <a:pt x="149" y="4589"/>
                    <a:pt x="164" y="4584"/>
                  </a:cubicBezTo>
                  <a:cubicBezTo>
                    <a:pt x="184" y="4576"/>
                    <a:pt x="221" y="4554"/>
                    <a:pt x="235" y="4538"/>
                  </a:cubicBezTo>
                  <a:cubicBezTo>
                    <a:pt x="250" y="4519"/>
                    <a:pt x="271" y="4474"/>
                    <a:pt x="273" y="4450"/>
                  </a:cubicBezTo>
                  <a:cubicBezTo>
                    <a:pt x="274" y="4437"/>
                    <a:pt x="266" y="4411"/>
                    <a:pt x="258" y="4401"/>
                  </a:cubicBezTo>
                  <a:cubicBezTo>
                    <a:pt x="246" y="4386"/>
                    <a:pt x="206" y="4378"/>
                    <a:pt x="194" y="4364"/>
                  </a:cubicBezTo>
                  <a:cubicBezTo>
                    <a:pt x="181" y="4350"/>
                    <a:pt x="161" y="4311"/>
                    <a:pt x="164" y="4292"/>
                  </a:cubicBezTo>
                  <a:cubicBezTo>
                    <a:pt x="166" y="4275"/>
                    <a:pt x="191" y="4250"/>
                    <a:pt x="203" y="4240"/>
                  </a:cubicBezTo>
                  <a:cubicBezTo>
                    <a:pt x="211" y="4235"/>
                    <a:pt x="231" y="4234"/>
                    <a:pt x="237" y="4227"/>
                  </a:cubicBezTo>
                  <a:cubicBezTo>
                    <a:pt x="246" y="4216"/>
                    <a:pt x="244" y="4182"/>
                    <a:pt x="253" y="4171"/>
                  </a:cubicBezTo>
                  <a:cubicBezTo>
                    <a:pt x="264" y="4157"/>
                    <a:pt x="297" y="4139"/>
                    <a:pt x="314" y="4138"/>
                  </a:cubicBezTo>
                  <a:cubicBezTo>
                    <a:pt x="329" y="4137"/>
                    <a:pt x="357" y="4155"/>
                    <a:pt x="372" y="4158"/>
                  </a:cubicBezTo>
                  <a:cubicBezTo>
                    <a:pt x="392" y="4162"/>
                    <a:pt x="434" y="4157"/>
                    <a:pt x="455" y="4161"/>
                  </a:cubicBezTo>
                  <a:cubicBezTo>
                    <a:pt x="477" y="4165"/>
                    <a:pt x="519" y="4182"/>
                    <a:pt x="540" y="4189"/>
                  </a:cubicBezTo>
                  <a:cubicBezTo>
                    <a:pt x="558" y="4195"/>
                    <a:pt x="592" y="4220"/>
                    <a:pt x="610" y="4214"/>
                  </a:cubicBezTo>
                  <a:cubicBezTo>
                    <a:pt x="623" y="4209"/>
                    <a:pt x="639" y="4180"/>
                    <a:pt x="641" y="4166"/>
                  </a:cubicBezTo>
                  <a:cubicBezTo>
                    <a:pt x="645" y="4142"/>
                    <a:pt x="630" y="4092"/>
                    <a:pt x="616" y="4072"/>
                  </a:cubicBezTo>
                  <a:cubicBezTo>
                    <a:pt x="607" y="4057"/>
                    <a:pt x="570" y="4044"/>
                    <a:pt x="562" y="4029"/>
                  </a:cubicBezTo>
                  <a:cubicBezTo>
                    <a:pt x="544" y="3993"/>
                    <a:pt x="557" y="3909"/>
                    <a:pt x="560" y="3869"/>
                  </a:cubicBezTo>
                  <a:cubicBezTo>
                    <a:pt x="562" y="3842"/>
                    <a:pt x="563" y="3786"/>
                    <a:pt x="577" y="3763"/>
                  </a:cubicBezTo>
                  <a:cubicBezTo>
                    <a:pt x="588" y="3744"/>
                    <a:pt x="636" y="3728"/>
                    <a:pt x="646" y="3708"/>
                  </a:cubicBezTo>
                  <a:cubicBezTo>
                    <a:pt x="654" y="3694"/>
                    <a:pt x="656" y="3660"/>
                    <a:pt x="653" y="3644"/>
                  </a:cubicBezTo>
                  <a:cubicBezTo>
                    <a:pt x="649" y="3626"/>
                    <a:pt x="630" y="3594"/>
                    <a:pt x="616" y="3581"/>
                  </a:cubicBezTo>
                  <a:cubicBezTo>
                    <a:pt x="598" y="3564"/>
                    <a:pt x="544" y="3553"/>
                    <a:pt x="526" y="3535"/>
                  </a:cubicBezTo>
                  <a:cubicBezTo>
                    <a:pt x="511" y="3521"/>
                    <a:pt x="488" y="3486"/>
                    <a:pt x="484" y="3466"/>
                  </a:cubicBezTo>
                  <a:cubicBezTo>
                    <a:pt x="481" y="3444"/>
                    <a:pt x="490" y="3399"/>
                    <a:pt x="502" y="3381"/>
                  </a:cubicBezTo>
                  <a:cubicBezTo>
                    <a:pt x="517" y="3360"/>
                    <a:pt x="574" y="3345"/>
                    <a:pt x="590" y="3324"/>
                  </a:cubicBezTo>
                  <a:cubicBezTo>
                    <a:pt x="600" y="3311"/>
                    <a:pt x="607" y="3277"/>
                    <a:pt x="608" y="3261"/>
                  </a:cubicBezTo>
                  <a:cubicBezTo>
                    <a:pt x="609" y="3237"/>
                    <a:pt x="587" y="3191"/>
                    <a:pt x="590" y="3167"/>
                  </a:cubicBezTo>
                  <a:cubicBezTo>
                    <a:pt x="592" y="3152"/>
                    <a:pt x="603" y="3123"/>
                    <a:pt x="615" y="3114"/>
                  </a:cubicBezTo>
                  <a:cubicBezTo>
                    <a:pt x="638" y="3097"/>
                    <a:pt x="701" y="3098"/>
                    <a:pt x="730" y="3099"/>
                  </a:cubicBezTo>
                  <a:cubicBezTo>
                    <a:pt x="755" y="3100"/>
                    <a:pt x="804" y="3109"/>
                    <a:pt x="826" y="3121"/>
                  </a:cubicBezTo>
                  <a:cubicBezTo>
                    <a:pt x="851" y="3133"/>
                    <a:pt x="887" y="3180"/>
                    <a:pt x="910" y="3195"/>
                  </a:cubicBezTo>
                  <a:cubicBezTo>
                    <a:pt x="935" y="3210"/>
                    <a:pt x="989" y="3235"/>
                    <a:pt x="1018" y="3239"/>
                  </a:cubicBezTo>
                  <a:cubicBezTo>
                    <a:pt x="1069" y="3247"/>
                    <a:pt x="1173" y="3234"/>
                    <a:pt x="1223" y="3220"/>
                  </a:cubicBezTo>
                  <a:cubicBezTo>
                    <a:pt x="1240" y="3215"/>
                    <a:pt x="1278" y="3202"/>
                    <a:pt x="1287" y="3187"/>
                  </a:cubicBezTo>
                  <a:cubicBezTo>
                    <a:pt x="1295" y="3174"/>
                    <a:pt x="1291" y="3140"/>
                    <a:pt x="1287" y="3125"/>
                  </a:cubicBezTo>
                  <a:cubicBezTo>
                    <a:pt x="1282" y="3105"/>
                    <a:pt x="1252" y="3072"/>
                    <a:pt x="1247" y="3051"/>
                  </a:cubicBezTo>
                  <a:cubicBezTo>
                    <a:pt x="1244" y="3040"/>
                    <a:pt x="1240" y="3013"/>
                    <a:pt x="1247" y="3003"/>
                  </a:cubicBezTo>
                  <a:cubicBezTo>
                    <a:pt x="1264" y="2980"/>
                    <a:pt x="1328" y="2970"/>
                    <a:pt x="1356" y="2965"/>
                  </a:cubicBezTo>
                  <a:cubicBezTo>
                    <a:pt x="1385" y="2960"/>
                    <a:pt x="1443" y="2962"/>
                    <a:pt x="1472" y="2965"/>
                  </a:cubicBezTo>
                  <a:cubicBezTo>
                    <a:pt x="1503" y="2969"/>
                    <a:pt x="1563" y="2994"/>
                    <a:pt x="1594" y="2992"/>
                  </a:cubicBezTo>
                  <a:cubicBezTo>
                    <a:pt x="1623" y="2990"/>
                    <a:pt x="1681" y="2974"/>
                    <a:pt x="1702" y="2954"/>
                  </a:cubicBezTo>
                  <a:cubicBezTo>
                    <a:pt x="1721" y="2934"/>
                    <a:pt x="1738" y="2877"/>
                    <a:pt x="1740" y="2850"/>
                  </a:cubicBezTo>
                  <a:cubicBezTo>
                    <a:pt x="1741" y="2826"/>
                    <a:pt x="1727" y="2779"/>
                    <a:pt x="1720" y="2756"/>
                  </a:cubicBezTo>
                  <a:cubicBezTo>
                    <a:pt x="1711" y="2726"/>
                    <a:pt x="1678" y="2672"/>
                    <a:pt x="1675" y="2642"/>
                  </a:cubicBezTo>
                  <a:cubicBezTo>
                    <a:pt x="1672" y="2608"/>
                    <a:pt x="1684" y="2539"/>
                    <a:pt x="1698" y="2508"/>
                  </a:cubicBezTo>
                  <a:cubicBezTo>
                    <a:pt x="1706" y="2491"/>
                    <a:pt x="1738" y="2467"/>
                    <a:pt x="1744" y="2450"/>
                  </a:cubicBezTo>
                  <a:cubicBezTo>
                    <a:pt x="1756" y="2420"/>
                    <a:pt x="1757" y="2353"/>
                    <a:pt x="1753" y="2321"/>
                  </a:cubicBezTo>
                  <a:cubicBezTo>
                    <a:pt x="1749" y="2294"/>
                    <a:pt x="1737" y="2236"/>
                    <a:pt x="1718" y="2215"/>
                  </a:cubicBezTo>
                  <a:cubicBezTo>
                    <a:pt x="1705" y="2201"/>
                    <a:pt x="1664" y="2194"/>
                    <a:pt x="1647" y="2184"/>
                  </a:cubicBezTo>
                  <a:cubicBezTo>
                    <a:pt x="1633" y="2176"/>
                    <a:pt x="1607" y="2156"/>
                    <a:pt x="1594" y="2146"/>
                  </a:cubicBezTo>
                  <a:cubicBezTo>
                    <a:pt x="1580" y="2135"/>
                    <a:pt x="1554" y="2109"/>
                    <a:pt x="1538" y="2101"/>
                  </a:cubicBezTo>
                  <a:cubicBezTo>
                    <a:pt x="1516" y="2091"/>
                    <a:pt x="1466" y="2091"/>
                    <a:pt x="1444" y="2082"/>
                  </a:cubicBezTo>
                  <a:cubicBezTo>
                    <a:pt x="1428" y="2075"/>
                    <a:pt x="1398" y="2055"/>
                    <a:pt x="1384" y="2044"/>
                  </a:cubicBezTo>
                  <a:cubicBezTo>
                    <a:pt x="1366" y="2028"/>
                    <a:pt x="1339" y="1985"/>
                    <a:pt x="1320" y="1969"/>
                  </a:cubicBezTo>
                  <a:cubicBezTo>
                    <a:pt x="1303" y="1956"/>
                    <a:pt x="1266" y="1932"/>
                    <a:pt x="1246" y="1926"/>
                  </a:cubicBezTo>
                  <a:cubicBezTo>
                    <a:pt x="1216" y="1918"/>
                    <a:pt x="1153" y="1932"/>
                    <a:pt x="1123" y="1926"/>
                  </a:cubicBezTo>
                  <a:cubicBezTo>
                    <a:pt x="1110" y="1924"/>
                    <a:pt x="1085" y="1912"/>
                    <a:pt x="1073" y="1905"/>
                  </a:cubicBezTo>
                  <a:cubicBezTo>
                    <a:pt x="1050" y="1892"/>
                    <a:pt x="1002" y="1864"/>
                    <a:pt x="986" y="1842"/>
                  </a:cubicBezTo>
                  <a:cubicBezTo>
                    <a:pt x="974" y="1824"/>
                    <a:pt x="965" y="1780"/>
                    <a:pt x="962" y="1758"/>
                  </a:cubicBezTo>
                  <a:cubicBezTo>
                    <a:pt x="961" y="1753"/>
                    <a:pt x="960" y="1748"/>
                    <a:pt x="960" y="174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5" name="Freeform 48"/>
            <p:cNvSpPr/>
            <p:nvPr/>
          </p:nvSpPr>
          <p:spPr bwMode="auto">
            <a:xfrm>
              <a:off x="4030434" y="4918045"/>
              <a:ext cx="830694" cy="621835"/>
            </a:xfrm>
            <a:custGeom>
              <a:avLst/>
              <a:gdLst>
                <a:gd name="T0" fmla="*/ 1173 w 3556"/>
                <a:gd name="T1" fmla="*/ 976 h 3145"/>
                <a:gd name="T2" fmla="*/ 1553 w 3556"/>
                <a:gd name="T3" fmla="*/ 1007 h 3145"/>
                <a:gd name="T4" fmla="*/ 1527 w 3556"/>
                <a:gd name="T5" fmla="*/ 747 h 3145"/>
                <a:gd name="T6" fmla="*/ 1217 w 3556"/>
                <a:gd name="T7" fmla="*/ 640 h 3145"/>
                <a:gd name="T8" fmla="*/ 1341 w 3556"/>
                <a:gd name="T9" fmla="*/ 441 h 3145"/>
                <a:gd name="T10" fmla="*/ 1531 w 3556"/>
                <a:gd name="T11" fmla="*/ 449 h 3145"/>
                <a:gd name="T12" fmla="*/ 1701 w 3556"/>
                <a:gd name="T13" fmla="*/ 411 h 3145"/>
                <a:gd name="T14" fmla="*/ 1754 w 3556"/>
                <a:gd name="T15" fmla="*/ 369 h 3145"/>
                <a:gd name="T16" fmla="*/ 1904 w 3556"/>
                <a:gd name="T17" fmla="*/ 474 h 3145"/>
                <a:gd name="T18" fmla="*/ 2061 w 3556"/>
                <a:gd name="T19" fmla="*/ 234 h 3145"/>
                <a:gd name="T20" fmla="*/ 2293 w 3556"/>
                <a:gd name="T21" fmla="*/ 208 h 3145"/>
                <a:gd name="T22" fmla="*/ 2266 w 3556"/>
                <a:gd name="T23" fmla="*/ 5 h 3145"/>
                <a:gd name="T24" fmla="*/ 2444 w 3556"/>
                <a:gd name="T25" fmla="*/ 55 h 3145"/>
                <a:gd name="T26" fmla="*/ 2599 w 3556"/>
                <a:gd name="T27" fmla="*/ 93 h 3145"/>
                <a:gd name="T28" fmla="*/ 2816 w 3556"/>
                <a:gd name="T29" fmla="*/ 257 h 3145"/>
                <a:gd name="T30" fmla="*/ 2963 w 3556"/>
                <a:gd name="T31" fmla="*/ 387 h 3145"/>
                <a:gd name="T32" fmla="*/ 3028 w 3556"/>
                <a:gd name="T33" fmla="*/ 544 h 3145"/>
                <a:gd name="T34" fmla="*/ 3079 w 3556"/>
                <a:gd name="T35" fmla="*/ 521 h 3145"/>
                <a:gd name="T36" fmla="*/ 3245 w 3556"/>
                <a:gd name="T37" fmla="*/ 664 h 3145"/>
                <a:gd name="T38" fmla="*/ 3358 w 3556"/>
                <a:gd name="T39" fmla="*/ 486 h 3145"/>
                <a:gd name="T40" fmla="*/ 3394 w 3556"/>
                <a:gd name="T41" fmla="*/ 579 h 3145"/>
                <a:gd name="T42" fmla="*/ 3379 w 3556"/>
                <a:gd name="T43" fmla="*/ 773 h 3145"/>
                <a:gd name="T44" fmla="*/ 3490 w 3556"/>
                <a:gd name="T45" fmla="*/ 1111 h 3145"/>
                <a:gd name="T46" fmla="*/ 3316 w 3556"/>
                <a:gd name="T47" fmla="*/ 1233 h 3145"/>
                <a:gd name="T48" fmla="*/ 3173 w 3556"/>
                <a:gd name="T49" fmla="*/ 1474 h 3145"/>
                <a:gd name="T50" fmla="*/ 3386 w 3556"/>
                <a:gd name="T51" fmla="*/ 1412 h 3145"/>
                <a:gd name="T52" fmla="*/ 3536 w 3556"/>
                <a:gd name="T53" fmla="*/ 1423 h 3145"/>
                <a:gd name="T54" fmla="*/ 3468 w 3556"/>
                <a:gd name="T55" fmla="*/ 1590 h 3145"/>
                <a:gd name="T56" fmla="*/ 3499 w 3556"/>
                <a:gd name="T57" fmla="*/ 1712 h 3145"/>
                <a:gd name="T58" fmla="*/ 3441 w 3556"/>
                <a:gd name="T59" fmla="*/ 1899 h 3145"/>
                <a:gd name="T60" fmla="*/ 3550 w 3556"/>
                <a:gd name="T61" fmla="*/ 2148 h 3145"/>
                <a:gd name="T62" fmla="*/ 3332 w 3556"/>
                <a:gd name="T63" fmla="*/ 2239 h 3145"/>
                <a:gd name="T64" fmla="*/ 3301 w 3556"/>
                <a:gd name="T65" fmla="*/ 2361 h 3145"/>
                <a:gd name="T66" fmla="*/ 3096 w 3556"/>
                <a:gd name="T67" fmla="*/ 2449 h 3145"/>
                <a:gd name="T68" fmla="*/ 2988 w 3556"/>
                <a:gd name="T69" fmla="*/ 2518 h 3145"/>
                <a:gd name="T70" fmla="*/ 2768 w 3556"/>
                <a:gd name="T71" fmla="*/ 2571 h 3145"/>
                <a:gd name="T72" fmla="*/ 2598 w 3556"/>
                <a:gd name="T73" fmla="*/ 2743 h 3145"/>
                <a:gd name="T74" fmla="*/ 2365 w 3556"/>
                <a:gd name="T75" fmla="*/ 2662 h 3145"/>
                <a:gd name="T76" fmla="*/ 2215 w 3556"/>
                <a:gd name="T77" fmla="*/ 2487 h 3145"/>
                <a:gd name="T78" fmla="*/ 1994 w 3556"/>
                <a:gd name="T79" fmla="*/ 2746 h 3145"/>
                <a:gd name="T80" fmla="*/ 1557 w 3556"/>
                <a:gd name="T81" fmla="*/ 2918 h 3145"/>
                <a:gd name="T82" fmla="*/ 1391 w 3556"/>
                <a:gd name="T83" fmla="*/ 3086 h 3145"/>
                <a:gd name="T84" fmla="*/ 1136 w 3556"/>
                <a:gd name="T85" fmla="*/ 3040 h 3145"/>
                <a:gd name="T86" fmla="*/ 915 w 3556"/>
                <a:gd name="T87" fmla="*/ 2930 h 3145"/>
                <a:gd name="T88" fmla="*/ 756 w 3556"/>
                <a:gd name="T89" fmla="*/ 3071 h 3145"/>
                <a:gd name="T90" fmla="*/ 528 w 3556"/>
                <a:gd name="T91" fmla="*/ 3122 h 3145"/>
                <a:gd name="T92" fmla="*/ 648 w 3556"/>
                <a:gd name="T93" fmla="*/ 2770 h 3145"/>
                <a:gd name="T94" fmla="*/ 435 w 3556"/>
                <a:gd name="T95" fmla="*/ 2545 h 3145"/>
                <a:gd name="T96" fmla="*/ 466 w 3556"/>
                <a:gd name="T97" fmla="*/ 2308 h 3145"/>
                <a:gd name="T98" fmla="*/ 586 w 3556"/>
                <a:gd name="T99" fmla="*/ 1999 h 3145"/>
                <a:gd name="T100" fmla="*/ 500 w 3556"/>
                <a:gd name="T101" fmla="*/ 1732 h 3145"/>
                <a:gd name="T102" fmla="*/ 280 w 3556"/>
                <a:gd name="T103" fmla="*/ 1839 h 3145"/>
                <a:gd name="T104" fmla="*/ 109 w 3556"/>
                <a:gd name="T105" fmla="*/ 1732 h 3145"/>
                <a:gd name="T106" fmla="*/ 90 w 3556"/>
                <a:gd name="T107" fmla="*/ 1526 h 3145"/>
                <a:gd name="T108" fmla="*/ 191 w 3556"/>
                <a:gd name="T109" fmla="*/ 1266 h 3145"/>
                <a:gd name="T110" fmla="*/ 419 w 3556"/>
                <a:gd name="T111" fmla="*/ 1247 h 3145"/>
                <a:gd name="T112" fmla="*/ 678 w 3556"/>
                <a:gd name="T113" fmla="*/ 1289 h 3145"/>
                <a:gd name="T114" fmla="*/ 933 w 3556"/>
                <a:gd name="T115" fmla="*/ 1251 h 3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6" h="3145">
                  <a:moveTo>
                    <a:pt x="1009" y="1028"/>
                  </a:moveTo>
                  <a:cubicBezTo>
                    <a:pt x="1015" y="1016"/>
                    <a:pt x="1022" y="1006"/>
                    <a:pt x="1030" y="999"/>
                  </a:cubicBezTo>
                  <a:cubicBezTo>
                    <a:pt x="1058" y="977"/>
                    <a:pt x="1138" y="968"/>
                    <a:pt x="1173" y="976"/>
                  </a:cubicBezTo>
                  <a:cubicBezTo>
                    <a:pt x="1201" y="983"/>
                    <a:pt x="1238" y="1037"/>
                    <a:pt x="1266" y="1041"/>
                  </a:cubicBezTo>
                  <a:cubicBezTo>
                    <a:pt x="1323" y="1049"/>
                    <a:pt x="1372" y="1016"/>
                    <a:pt x="1429" y="1007"/>
                  </a:cubicBezTo>
                  <a:cubicBezTo>
                    <a:pt x="1459" y="1001"/>
                    <a:pt x="1524" y="1019"/>
                    <a:pt x="1553" y="1007"/>
                  </a:cubicBezTo>
                  <a:cubicBezTo>
                    <a:pt x="1567" y="1000"/>
                    <a:pt x="1630" y="968"/>
                    <a:pt x="1631" y="953"/>
                  </a:cubicBezTo>
                  <a:cubicBezTo>
                    <a:pt x="1634" y="921"/>
                    <a:pt x="1629" y="865"/>
                    <a:pt x="1615" y="836"/>
                  </a:cubicBezTo>
                  <a:cubicBezTo>
                    <a:pt x="1604" y="812"/>
                    <a:pt x="1547" y="764"/>
                    <a:pt x="1527" y="747"/>
                  </a:cubicBezTo>
                  <a:cubicBezTo>
                    <a:pt x="1507" y="729"/>
                    <a:pt x="1448" y="733"/>
                    <a:pt x="1422" y="724"/>
                  </a:cubicBezTo>
                  <a:cubicBezTo>
                    <a:pt x="1396" y="715"/>
                    <a:pt x="1348" y="685"/>
                    <a:pt x="1322" y="674"/>
                  </a:cubicBezTo>
                  <a:cubicBezTo>
                    <a:pt x="1296" y="664"/>
                    <a:pt x="1235" y="661"/>
                    <a:pt x="1217" y="640"/>
                  </a:cubicBezTo>
                  <a:cubicBezTo>
                    <a:pt x="1198" y="616"/>
                    <a:pt x="1193" y="547"/>
                    <a:pt x="1202" y="518"/>
                  </a:cubicBezTo>
                  <a:cubicBezTo>
                    <a:pt x="1208" y="498"/>
                    <a:pt x="1238" y="463"/>
                    <a:pt x="1256" y="453"/>
                  </a:cubicBezTo>
                  <a:cubicBezTo>
                    <a:pt x="1275" y="443"/>
                    <a:pt x="1326" y="456"/>
                    <a:pt x="1341" y="441"/>
                  </a:cubicBezTo>
                  <a:cubicBezTo>
                    <a:pt x="1356" y="427"/>
                    <a:pt x="1343" y="377"/>
                    <a:pt x="1357" y="361"/>
                  </a:cubicBezTo>
                  <a:cubicBezTo>
                    <a:pt x="1364" y="353"/>
                    <a:pt x="1388" y="344"/>
                    <a:pt x="1399" y="346"/>
                  </a:cubicBezTo>
                  <a:cubicBezTo>
                    <a:pt x="1441" y="353"/>
                    <a:pt x="1498" y="423"/>
                    <a:pt x="1531" y="449"/>
                  </a:cubicBezTo>
                  <a:cubicBezTo>
                    <a:pt x="1551" y="465"/>
                    <a:pt x="1586" y="513"/>
                    <a:pt x="1612" y="514"/>
                  </a:cubicBezTo>
                  <a:cubicBezTo>
                    <a:pt x="1628" y="515"/>
                    <a:pt x="1655" y="491"/>
                    <a:pt x="1666" y="480"/>
                  </a:cubicBezTo>
                  <a:cubicBezTo>
                    <a:pt x="1679" y="465"/>
                    <a:pt x="1699" y="430"/>
                    <a:pt x="1701" y="411"/>
                  </a:cubicBezTo>
                  <a:cubicBezTo>
                    <a:pt x="1703" y="385"/>
                    <a:pt x="1649" y="324"/>
                    <a:pt x="1669" y="309"/>
                  </a:cubicBezTo>
                  <a:cubicBezTo>
                    <a:pt x="1669" y="308"/>
                    <a:pt x="1669" y="308"/>
                    <a:pt x="1670" y="308"/>
                  </a:cubicBezTo>
                  <a:cubicBezTo>
                    <a:pt x="1695" y="293"/>
                    <a:pt x="1745" y="342"/>
                    <a:pt x="1754" y="369"/>
                  </a:cubicBezTo>
                  <a:cubicBezTo>
                    <a:pt x="1760" y="389"/>
                    <a:pt x="1757" y="432"/>
                    <a:pt x="1766" y="450"/>
                  </a:cubicBezTo>
                  <a:cubicBezTo>
                    <a:pt x="1778" y="474"/>
                    <a:pt x="1834" y="517"/>
                    <a:pt x="1860" y="513"/>
                  </a:cubicBezTo>
                  <a:cubicBezTo>
                    <a:pt x="1882" y="510"/>
                    <a:pt x="1900" y="488"/>
                    <a:pt x="1904" y="474"/>
                  </a:cubicBezTo>
                  <a:cubicBezTo>
                    <a:pt x="1913" y="445"/>
                    <a:pt x="1904" y="382"/>
                    <a:pt x="1918" y="353"/>
                  </a:cubicBezTo>
                  <a:cubicBezTo>
                    <a:pt x="1928" y="332"/>
                    <a:pt x="1955" y="295"/>
                    <a:pt x="1972" y="280"/>
                  </a:cubicBezTo>
                  <a:cubicBezTo>
                    <a:pt x="1991" y="264"/>
                    <a:pt x="2036" y="234"/>
                    <a:pt x="2061" y="234"/>
                  </a:cubicBezTo>
                  <a:cubicBezTo>
                    <a:pt x="2086" y="235"/>
                    <a:pt x="2122" y="279"/>
                    <a:pt x="2146" y="284"/>
                  </a:cubicBezTo>
                  <a:cubicBezTo>
                    <a:pt x="2164" y="288"/>
                    <a:pt x="2200" y="283"/>
                    <a:pt x="2216" y="276"/>
                  </a:cubicBezTo>
                  <a:cubicBezTo>
                    <a:pt x="2240" y="266"/>
                    <a:pt x="2288" y="233"/>
                    <a:pt x="2293" y="208"/>
                  </a:cubicBezTo>
                  <a:cubicBezTo>
                    <a:pt x="2297" y="191"/>
                    <a:pt x="2273" y="159"/>
                    <a:pt x="2266" y="143"/>
                  </a:cubicBezTo>
                  <a:cubicBezTo>
                    <a:pt x="2261" y="129"/>
                    <a:pt x="2248" y="101"/>
                    <a:pt x="2247" y="86"/>
                  </a:cubicBezTo>
                  <a:cubicBezTo>
                    <a:pt x="2246" y="65"/>
                    <a:pt x="2250" y="18"/>
                    <a:pt x="2266" y="5"/>
                  </a:cubicBezTo>
                  <a:cubicBezTo>
                    <a:pt x="2274" y="0"/>
                    <a:pt x="2296" y="3"/>
                    <a:pt x="2305" y="5"/>
                  </a:cubicBezTo>
                  <a:cubicBezTo>
                    <a:pt x="2325" y="11"/>
                    <a:pt x="2358" y="41"/>
                    <a:pt x="2379" y="47"/>
                  </a:cubicBezTo>
                  <a:cubicBezTo>
                    <a:pt x="2394" y="53"/>
                    <a:pt x="2431" y="45"/>
                    <a:pt x="2444" y="55"/>
                  </a:cubicBezTo>
                  <a:cubicBezTo>
                    <a:pt x="2461" y="68"/>
                    <a:pt x="2460" y="120"/>
                    <a:pt x="2475" y="135"/>
                  </a:cubicBezTo>
                  <a:cubicBezTo>
                    <a:pt x="2485" y="145"/>
                    <a:pt x="2515" y="157"/>
                    <a:pt x="2529" y="154"/>
                  </a:cubicBezTo>
                  <a:cubicBezTo>
                    <a:pt x="2552" y="150"/>
                    <a:pt x="2577" y="101"/>
                    <a:pt x="2599" y="93"/>
                  </a:cubicBezTo>
                  <a:cubicBezTo>
                    <a:pt x="2636" y="80"/>
                    <a:pt x="2724" y="79"/>
                    <a:pt x="2758" y="101"/>
                  </a:cubicBezTo>
                  <a:cubicBezTo>
                    <a:pt x="2778" y="114"/>
                    <a:pt x="2792" y="166"/>
                    <a:pt x="2800" y="189"/>
                  </a:cubicBezTo>
                  <a:cubicBezTo>
                    <a:pt x="2806" y="205"/>
                    <a:pt x="2816" y="240"/>
                    <a:pt x="2816" y="257"/>
                  </a:cubicBezTo>
                  <a:cubicBezTo>
                    <a:pt x="2816" y="275"/>
                    <a:pt x="2794" y="309"/>
                    <a:pt x="2800" y="326"/>
                  </a:cubicBezTo>
                  <a:cubicBezTo>
                    <a:pt x="2805" y="341"/>
                    <a:pt x="2836" y="358"/>
                    <a:pt x="2850" y="364"/>
                  </a:cubicBezTo>
                  <a:cubicBezTo>
                    <a:pt x="2876" y="376"/>
                    <a:pt x="2945" y="365"/>
                    <a:pt x="2963" y="387"/>
                  </a:cubicBezTo>
                  <a:cubicBezTo>
                    <a:pt x="2980" y="410"/>
                    <a:pt x="2954" y="473"/>
                    <a:pt x="2959" y="502"/>
                  </a:cubicBezTo>
                  <a:cubicBezTo>
                    <a:pt x="2962" y="522"/>
                    <a:pt x="2969" y="573"/>
                    <a:pt x="2990" y="578"/>
                  </a:cubicBezTo>
                  <a:cubicBezTo>
                    <a:pt x="3002" y="581"/>
                    <a:pt x="3025" y="556"/>
                    <a:pt x="3028" y="544"/>
                  </a:cubicBezTo>
                  <a:cubicBezTo>
                    <a:pt x="3033" y="527"/>
                    <a:pt x="2996" y="493"/>
                    <a:pt x="3005" y="479"/>
                  </a:cubicBezTo>
                  <a:cubicBezTo>
                    <a:pt x="3009" y="472"/>
                    <a:pt x="3029" y="472"/>
                    <a:pt x="3036" y="475"/>
                  </a:cubicBezTo>
                  <a:cubicBezTo>
                    <a:pt x="3051" y="480"/>
                    <a:pt x="3074" y="506"/>
                    <a:pt x="3079" y="521"/>
                  </a:cubicBezTo>
                  <a:cubicBezTo>
                    <a:pt x="3084" y="539"/>
                    <a:pt x="3056" y="579"/>
                    <a:pt x="3063" y="597"/>
                  </a:cubicBezTo>
                  <a:cubicBezTo>
                    <a:pt x="3068" y="610"/>
                    <a:pt x="3096" y="648"/>
                    <a:pt x="3110" y="652"/>
                  </a:cubicBezTo>
                  <a:cubicBezTo>
                    <a:pt x="3142" y="663"/>
                    <a:pt x="3215" y="679"/>
                    <a:pt x="3245" y="664"/>
                  </a:cubicBezTo>
                  <a:cubicBezTo>
                    <a:pt x="3268" y="652"/>
                    <a:pt x="3291" y="600"/>
                    <a:pt x="3299" y="576"/>
                  </a:cubicBezTo>
                  <a:cubicBezTo>
                    <a:pt x="3305" y="560"/>
                    <a:pt x="3297" y="522"/>
                    <a:pt x="3307" y="507"/>
                  </a:cubicBezTo>
                  <a:cubicBezTo>
                    <a:pt x="3314" y="497"/>
                    <a:pt x="3345" y="494"/>
                    <a:pt x="3358" y="486"/>
                  </a:cubicBezTo>
                  <a:cubicBezTo>
                    <a:pt x="3359" y="489"/>
                    <a:pt x="3359" y="492"/>
                    <a:pt x="3360" y="495"/>
                  </a:cubicBezTo>
                  <a:cubicBezTo>
                    <a:pt x="3365" y="519"/>
                    <a:pt x="3344" y="530"/>
                    <a:pt x="3356" y="552"/>
                  </a:cubicBezTo>
                  <a:cubicBezTo>
                    <a:pt x="3366" y="569"/>
                    <a:pt x="3391" y="559"/>
                    <a:pt x="3394" y="579"/>
                  </a:cubicBezTo>
                  <a:cubicBezTo>
                    <a:pt x="3397" y="596"/>
                    <a:pt x="3371" y="627"/>
                    <a:pt x="3371" y="644"/>
                  </a:cubicBezTo>
                  <a:cubicBezTo>
                    <a:pt x="3371" y="660"/>
                    <a:pt x="3389" y="689"/>
                    <a:pt x="3390" y="705"/>
                  </a:cubicBezTo>
                  <a:cubicBezTo>
                    <a:pt x="3392" y="722"/>
                    <a:pt x="3378" y="756"/>
                    <a:pt x="3379" y="773"/>
                  </a:cubicBezTo>
                  <a:cubicBezTo>
                    <a:pt x="3380" y="805"/>
                    <a:pt x="3396" y="867"/>
                    <a:pt x="3410" y="896"/>
                  </a:cubicBezTo>
                  <a:cubicBezTo>
                    <a:pt x="3421" y="917"/>
                    <a:pt x="3465" y="948"/>
                    <a:pt x="3472" y="972"/>
                  </a:cubicBezTo>
                  <a:cubicBezTo>
                    <a:pt x="3477" y="991"/>
                    <a:pt x="3501" y="1095"/>
                    <a:pt x="3490" y="1111"/>
                  </a:cubicBezTo>
                  <a:cubicBezTo>
                    <a:pt x="3482" y="1123"/>
                    <a:pt x="3450" y="1131"/>
                    <a:pt x="3440" y="1142"/>
                  </a:cubicBezTo>
                  <a:cubicBezTo>
                    <a:pt x="3429" y="1153"/>
                    <a:pt x="3421" y="1188"/>
                    <a:pt x="3409" y="1199"/>
                  </a:cubicBezTo>
                  <a:cubicBezTo>
                    <a:pt x="3390" y="1215"/>
                    <a:pt x="3337" y="1220"/>
                    <a:pt x="3316" y="1233"/>
                  </a:cubicBezTo>
                  <a:cubicBezTo>
                    <a:pt x="3276" y="1259"/>
                    <a:pt x="3213" y="1332"/>
                    <a:pt x="3181" y="1367"/>
                  </a:cubicBezTo>
                  <a:cubicBezTo>
                    <a:pt x="3169" y="1380"/>
                    <a:pt x="3135" y="1403"/>
                    <a:pt x="3134" y="1420"/>
                  </a:cubicBezTo>
                  <a:cubicBezTo>
                    <a:pt x="3134" y="1436"/>
                    <a:pt x="3159" y="1464"/>
                    <a:pt x="3173" y="1474"/>
                  </a:cubicBezTo>
                  <a:cubicBezTo>
                    <a:pt x="3183" y="1480"/>
                    <a:pt x="3208" y="1488"/>
                    <a:pt x="3220" y="1485"/>
                  </a:cubicBezTo>
                  <a:cubicBezTo>
                    <a:pt x="3249" y="1478"/>
                    <a:pt x="3284" y="1418"/>
                    <a:pt x="3312" y="1409"/>
                  </a:cubicBezTo>
                  <a:cubicBezTo>
                    <a:pt x="3330" y="1403"/>
                    <a:pt x="3368" y="1417"/>
                    <a:pt x="3386" y="1412"/>
                  </a:cubicBezTo>
                  <a:cubicBezTo>
                    <a:pt x="3401" y="1408"/>
                    <a:pt x="3424" y="1381"/>
                    <a:pt x="3440" y="1378"/>
                  </a:cubicBezTo>
                  <a:cubicBezTo>
                    <a:pt x="3456" y="1375"/>
                    <a:pt x="3491" y="1382"/>
                    <a:pt x="3506" y="1390"/>
                  </a:cubicBezTo>
                  <a:cubicBezTo>
                    <a:pt x="3520" y="1396"/>
                    <a:pt x="3529" y="1409"/>
                    <a:pt x="3536" y="1423"/>
                  </a:cubicBezTo>
                  <a:cubicBezTo>
                    <a:pt x="3552" y="1453"/>
                    <a:pt x="3542" y="1469"/>
                    <a:pt x="3541" y="1502"/>
                  </a:cubicBezTo>
                  <a:cubicBezTo>
                    <a:pt x="3541" y="1513"/>
                    <a:pt x="3539" y="1535"/>
                    <a:pt x="3533" y="1544"/>
                  </a:cubicBezTo>
                  <a:cubicBezTo>
                    <a:pt x="3523" y="1561"/>
                    <a:pt x="3483" y="1577"/>
                    <a:pt x="3468" y="1590"/>
                  </a:cubicBezTo>
                  <a:cubicBezTo>
                    <a:pt x="3457" y="1600"/>
                    <a:pt x="3429" y="1618"/>
                    <a:pt x="3429" y="1632"/>
                  </a:cubicBezTo>
                  <a:cubicBezTo>
                    <a:pt x="3429" y="1642"/>
                    <a:pt x="3450" y="1652"/>
                    <a:pt x="3456" y="1659"/>
                  </a:cubicBezTo>
                  <a:cubicBezTo>
                    <a:pt x="3468" y="1672"/>
                    <a:pt x="3494" y="1696"/>
                    <a:pt x="3499" y="1712"/>
                  </a:cubicBezTo>
                  <a:cubicBezTo>
                    <a:pt x="3502" y="1724"/>
                    <a:pt x="3496" y="1750"/>
                    <a:pt x="3491" y="1762"/>
                  </a:cubicBezTo>
                  <a:cubicBezTo>
                    <a:pt x="3482" y="1784"/>
                    <a:pt x="3439" y="1815"/>
                    <a:pt x="3433" y="1838"/>
                  </a:cubicBezTo>
                  <a:cubicBezTo>
                    <a:pt x="3429" y="1853"/>
                    <a:pt x="3435" y="1885"/>
                    <a:pt x="3441" y="1899"/>
                  </a:cubicBezTo>
                  <a:cubicBezTo>
                    <a:pt x="3456" y="1935"/>
                    <a:pt x="3521" y="1986"/>
                    <a:pt x="3537" y="2021"/>
                  </a:cubicBezTo>
                  <a:cubicBezTo>
                    <a:pt x="3545" y="2037"/>
                    <a:pt x="3556" y="2073"/>
                    <a:pt x="3553" y="2090"/>
                  </a:cubicBezTo>
                  <a:cubicBezTo>
                    <a:pt x="3550" y="2104"/>
                    <a:pt x="3551" y="2125"/>
                    <a:pt x="3550" y="2148"/>
                  </a:cubicBezTo>
                  <a:cubicBezTo>
                    <a:pt x="3550" y="2177"/>
                    <a:pt x="3548" y="2208"/>
                    <a:pt x="3538" y="2223"/>
                  </a:cubicBezTo>
                  <a:cubicBezTo>
                    <a:pt x="3525" y="2243"/>
                    <a:pt x="3459" y="2276"/>
                    <a:pt x="3429" y="2273"/>
                  </a:cubicBezTo>
                  <a:cubicBezTo>
                    <a:pt x="3403" y="2271"/>
                    <a:pt x="3358" y="2237"/>
                    <a:pt x="3332" y="2239"/>
                  </a:cubicBezTo>
                  <a:cubicBezTo>
                    <a:pt x="3310" y="2241"/>
                    <a:pt x="3266" y="2262"/>
                    <a:pt x="3255" y="2281"/>
                  </a:cubicBezTo>
                  <a:cubicBezTo>
                    <a:pt x="3250" y="2289"/>
                    <a:pt x="3251" y="2310"/>
                    <a:pt x="3255" y="2319"/>
                  </a:cubicBezTo>
                  <a:cubicBezTo>
                    <a:pt x="3261" y="2333"/>
                    <a:pt x="3298" y="2346"/>
                    <a:pt x="3301" y="2361"/>
                  </a:cubicBezTo>
                  <a:cubicBezTo>
                    <a:pt x="3305" y="2376"/>
                    <a:pt x="3291" y="2410"/>
                    <a:pt x="3278" y="2418"/>
                  </a:cubicBezTo>
                  <a:cubicBezTo>
                    <a:pt x="3248" y="2438"/>
                    <a:pt x="3169" y="2402"/>
                    <a:pt x="3135" y="2414"/>
                  </a:cubicBezTo>
                  <a:cubicBezTo>
                    <a:pt x="3123" y="2419"/>
                    <a:pt x="3104" y="2438"/>
                    <a:pt x="3096" y="2449"/>
                  </a:cubicBezTo>
                  <a:cubicBezTo>
                    <a:pt x="3081" y="2471"/>
                    <a:pt x="3073" y="2528"/>
                    <a:pt x="3054" y="2548"/>
                  </a:cubicBezTo>
                  <a:cubicBezTo>
                    <a:pt x="3049" y="2553"/>
                    <a:pt x="3037" y="2560"/>
                    <a:pt x="3031" y="2559"/>
                  </a:cubicBezTo>
                  <a:cubicBezTo>
                    <a:pt x="3016" y="2557"/>
                    <a:pt x="3000" y="2526"/>
                    <a:pt x="2988" y="2518"/>
                  </a:cubicBezTo>
                  <a:cubicBezTo>
                    <a:pt x="2968" y="2502"/>
                    <a:pt x="2925" y="2469"/>
                    <a:pt x="2899" y="2468"/>
                  </a:cubicBezTo>
                  <a:cubicBezTo>
                    <a:pt x="2878" y="2467"/>
                    <a:pt x="2839" y="2493"/>
                    <a:pt x="2822" y="2506"/>
                  </a:cubicBezTo>
                  <a:cubicBezTo>
                    <a:pt x="2805" y="2519"/>
                    <a:pt x="2778" y="2552"/>
                    <a:pt x="2768" y="2571"/>
                  </a:cubicBezTo>
                  <a:cubicBezTo>
                    <a:pt x="2753" y="2598"/>
                    <a:pt x="2753" y="2669"/>
                    <a:pt x="2729" y="2689"/>
                  </a:cubicBezTo>
                  <a:cubicBezTo>
                    <a:pt x="2710" y="2705"/>
                    <a:pt x="2654" y="2693"/>
                    <a:pt x="2632" y="2704"/>
                  </a:cubicBezTo>
                  <a:cubicBezTo>
                    <a:pt x="2621" y="2711"/>
                    <a:pt x="2609" y="2737"/>
                    <a:pt x="2598" y="2743"/>
                  </a:cubicBezTo>
                  <a:cubicBezTo>
                    <a:pt x="2590" y="2746"/>
                    <a:pt x="2571" y="2746"/>
                    <a:pt x="2563" y="2743"/>
                  </a:cubicBezTo>
                  <a:cubicBezTo>
                    <a:pt x="2527" y="2729"/>
                    <a:pt x="2488" y="2649"/>
                    <a:pt x="2450" y="2640"/>
                  </a:cubicBezTo>
                  <a:cubicBezTo>
                    <a:pt x="2429" y="2634"/>
                    <a:pt x="2387" y="2667"/>
                    <a:pt x="2365" y="2662"/>
                  </a:cubicBezTo>
                  <a:cubicBezTo>
                    <a:pt x="2340" y="2658"/>
                    <a:pt x="2299" y="2622"/>
                    <a:pt x="2284" y="2601"/>
                  </a:cubicBezTo>
                  <a:cubicBezTo>
                    <a:pt x="2271" y="2583"/>
                    <a:pt x="2271" y="2532"/>
                    <a:pt x="2257" y="2514"/>
                  </a:cubicBezTo>
                  <a:cubicBezTo>
                    <a:pt x="2250" y="2504"/>
                    <a:pt x="2227" y="2486"/>
                    <a:pt x="2215" y="2487"/>
                  </a:cubicBezTo>
                  <a:cubicBezTo>
                    <a:pt x="2172" y="2491"/>
                    <a:pt x="2117" y="2571"/>
                    <a:pt x="2091" y="2605"/>
                  </a:cubicBezTo>
                  <a:cubicBezTo>
                    <a:pt x="2076" y="2625"/>
                    <a:pt x="2059" y="2673"/>
                    <a:pt x="2044" y="2693"/>
                  </a:cubicBezTo>
                  <a:cubicBezTo>
                    <a:pt x="2034" y="2708"/>
                    <a:pt x="2011" y="2738"/>
                    <a:pt x="1994" y="2746"/>
                  </a:cubicBezTo>
                  <a:cubicBezTo>
                    <a:pt x="1965" y="2760"/>
                    <a:pt x="1897" y="2747"/>
                    <a:pt x="1867" y="2758"/>
                  </a:cubicBezTo>
                  <a:cubicBezTo>
                    <a:pt x="1802" y="2781"/>
                    <a:pt x="1703" y="2888"/>
                    <a:pt x="1638" y="2911"/>
                  </a:cubicBezTo>
                  <a:cubicBezTo>
                    <a:pt x="1619" y="2917"/>
                    <a:pt x="1571" y="2903"/>
                    <a:pt x="1557" y="2918"/>
                  </a:cubicBezTo>
                  <a:cubicBezTo>
                    <a:pt x="1537" y="2941"/>
                    <a:pt x="1575" y="3013"/>
                    <a:pt x="1561" y="3040"/>
                  </a:cubicBezTo>
                  <a:cubicBezTo>
                    <a:pt x="1543" y="3075"/>
                    <a:pt x="1469" y="3133"/>
                    <a:pt x="1429" y="3128"/>
                  </a:cubicBezTo>
                  <a:cubicBezTo>
                    <a:pt x="1415" y="3126"/>
                    <a:pt x="1404" y="3091"/>
                    <a:pt x="1391" y="3086"/>
                  </a:cubicBezTo>
                  <a:cubicBezTo>
                    <a:pt x="1374" y="3079"/>
                    <a:pt x="1335" y="3095"/>
                    <a:pt x="1317" y="3090"/>
                  </a:cubicBezTo>
                  <a:cubicBezTo>
                    <a:pt x="1303" y="3086"/>
                    <a:pt x="1284" y="3061"/>
                    <a:pt x="1271" y="3056"/>
                  </a:cubicBezTo>
                  <a:cubicBezTo>
                    <a:pt x="1239" y="3043"/>
                    <a:pt x="1164" y="3059"/>
                    <a:pt x="1136" y="3040"/>
                  </a:cubicBezTo>
                  <a:cubicBezTo>
                    <a:pt x="1114" y="3026"/>
                    <a:pt x="1108" y="2962"/>
                    <a:pt x="1085" y="2949"/>
                  </a:cubicBezTo>
                  <a:cubicBezTo>
                    <a:pt x="1070" y="2940"/>
                    <a:pt x="1033" y="2950"/>
                    <a:pt x="1016" y="2949"/>
                  </a:cubicBezTo>
                  <a:cubicBezTo>
                    <a:pt x="990" y="2946"/>
                    <a:pt x="940" y="2924"/>
                    <a:pt x="915" y="2930"/>
                  </a:cubicBezTo>
                  <a:cubicBezTo>
                    <a:pt x="903" y="2932"/>
                    <a:pt x="884" y="2948"/>
                    <a:pt x="876" y="2956"/>
                  </a:cubicBezTo>
                  <a:cubicBezTo>
                    <a:pt x="856" y="2977"/>
                    <a:pt x="837" y="3034"/>
                    <a:pt x="814" y="3052"/>
                  </a:cubicBezTo>
                  <a:cubicBezTo>
                    <a:pt x="802" y="3061"/>
                    <a:pt x="770" y="3063"/>
                    <a:pt x="756" y="3071"/>
                  </a:cubicBezTo>
                  <a:cubicBezTo>
                    <a:pt x="734" y="3083"/>
                    <a:pt x="702" y="3126"/>
                    <a:pt x="679" y="3136"/>
                  </a:cubicBezTo>
                  <a:cubicBezTo>
                    <a:pt x="666" y="3142"/>
                    <a:pt x="636" y="3145"/>
                    <a:pt x="621" y="3143"/>
                  </a:cubicBezTo>
                  <a:cubicBezTo>
                    <a:pt x="600" y="3141"/>
                    <a:pt x="551" y="3136"/>
                    <a:pt x="528" y="3122"/>
                  </a:cubicBezTo>
                  <a:cubicBezTo>
                    <a:pt x="539" y="3091"/>
                    <a:pt x="553" y="3060"/>
                    <a:pt x="562" y="3041"/>
                  </a:cubicBezTo>
                  <a:cubicBezTo>
                    <a:pt x="576" y="3013"/>
                    <a:pt x="625" y="2970"/>
                    <a:pt x="636" y="2942"/>
                  </a:cubicBezTo>
                  <a:cubicBezTo>
                    <a:pt x="651" y="2901"/>
                    <a:pt x="660" y="2811"/>
                    <a:pt x="648" y="2770"/>
                  </a:cubicBezTo>
                  <a:cubicBezTo>
                    <a:pt x="639" y="2742"/>
                    <a:pt x="601" y="2696"/>
                    <a:pt x="578" y="2678"/>
                  </a:cubicBezTo>
                  <a:cubicBezTo>
                    <a:pt x="556" y="2661"/>
                    <a:pt x="494" y="2652"/>
                    <a:pt x="473" y="2632"/>
                  </a:cubicBezTo>
                  <a:cubicBezTo>
                    <a:pt x="456" y="2615"/>
                    <a:pt x="445" y="2566"/>
                    <a:pt x="435" y="2545"/>
                  </a:cubicBezTo>
                  <a:cubicBezTo>
                    <a:pt x="425" y="2523"/>
                    <a:pt x="391" y="2481"/>
                    <a:pt x="392" y="2457"/>
                  </a:cubicBezTo>
                  <a:cubicBezTo>
                    <a:pt x="393" y="2445"/>
                    <a:pt x="413" y="2426"/>
                    <a:pt x="419" y="2415"/>
                  </a:cubicBezTo>
                  <a:cubicBezTo>
                    <a:pt x="433" y="2389"/>
                    <a:pt x="453" y="2334"/>
                    <a:pt x="466" y="2308"/>
                  </a:cubicBezTo>
                  <a:cubicBezTo>
                    <a:pt x="477" y="2286"/>
                    <a:pt x="505" y="2244"/>
                    <a:pt x="512" y="2220"/>
                  </a:cubicBezTo>
                  <a:cubicBezTo>
                    <a:pt x="523" y="2184"/>
                    <a:pt x="509" y="2106"/>
                    <a:pt x="524" y="2071"/>
                  </a:cubicBezTo>
                  <a:cubicBezTo>
                    <a:pt x="533" y="2050"/>
                    <a:pt x="571" y="2018"/>
                    <a:pt x="586" y="1999"/>
                  </a:cubicBezTo>
                  <a:cubicBezTo>
                    <a:pt x="592" y="1991"/>
                    <a:pt x="609" y="1975"/>
                    <a:pt x="609" y="1965"/>
                  </a:cubicBezTo>
                  <a:cubicBezTo>
                    <a:pt x="606" y="1915"/>
                    <a:pt x="568" y="1808"/>
                    <a:pt x="535" y="1770"/>
                  </a:cubicBezTo>
                  <a:cubicBezTo>
                    <a:pt x="526" y="1760"/>
                    <a:pt x="513" y="1733"/>
                    <a:pt x="500" y="1732"/>
                  </a:cubicBezTo>
                  <a:cubicBezTo>
                    <a:pt x="484" y="1731"/>
                    <a:pt x="465" y="1765"/>
                    <a:pt x="450" y="1770"/>
                  </a:cubicBezTo>
                  <a:cubicBezTo>
                    <a:pt x="421" y="1780"/>
                    <a:pt x="353" y="1756"/>
                    <a:pt x="326" y="1770"/>
                  </a:cubicBezTo>
                  <a:cubicBezTo>
                    <a:pt x="308" y="1780"/>
                    <a:pt x="296" y="1826"/>
                    <a:pt x="280" y="1839"/>
                  </a:cubicBezTo>
                  <a:cubicBezTo>
                    <a:pt x="270" y="1846"/>
                    <a:pt x="245" y="1853"/>
                    <a:pt x="233" y="1854"/>
                  </a:cubicBezTo>
                  <a:cubicBezTo>
                    <a:pt x="203" y="1856"/>
                    <a:pt x="133" y="1854"/>
                    <a:pt x="113" y="1831"/>
                  </a:cubicBezTo>
                  <a:cubicBezTo>
                    <a:pt x="97" y="1812"/>
                    <a:pt x="117" y="1756"/>
                    <a:pt x="109" y="1732"/>
                  </a:cubicBezTo>
                  <a:cubicBezTo>
                    <a:pt x="103" y="1712"/>
                    <a:pt x="64" y="1684"/>
                    <a:pt x="63" y="1663"/>
                  </a:cubicBezTo>
                  <a:cubicBezTo>
                    <a:pt x="62" y="1639"/>
                    <a:pt x="108" y="1600"/>
                    <a:pt x="109" y="1575"/>
                  </a:cubicBezTo>
                  <a:cubicBezTo>
                    <a:pt x="110" y="1562"/>
                    <a:pt x="100" y="1535"/>
                    <a:pt x="90" y="1526"/>
                  </a:cubicBezTo>
                  <a:cubicBezTo>
                    <a:pt x="74" y="1510"/>
                    <a:pt x="18" y="1514"/>
                    <a:pt x="5" y="1495"/>
                  </a:cubicBezTo>
                  <a:cubicBezTo>
                    <a:pt x="0" y="1488"/>
                    <a:pt x="2" y="1469"/>
                    <a:pt x="5" y="1461"/>
                  </a:cubicBezTo>
                  <a:cubicBezTo>
                    <a:pt x="30" y="1399"/>
                    <a:pt x="129" y="1293"/>
                    <a:pt x="191" y="1266"/>
                  </a:cubicBezTo>
                  <a:cubicBezTo>
                    <a:pt x="200" y="1262"/>
                    <a:pt x="223" y="1263"/>
                    <a:pt x="233" y="1266"/>
                  </a:cubicBezTo>
                  <a:cubicBezTo>
                    <a:pt x="263" y="1275"/>
                    <a:pt x="307" y="1335"/>
                    <a:pt x="338" y="1331"/>
                  </a:cubicBezTo>
                  <a:cubicBezTo>
                    <a:pt x="367" y="1328"/>
                    <a:pt x="391" y="1256"/>
                    <a:pt x="419" y="1247"/>
                  </a:cubicBezTo>
                  <a:cubicBezTo>
                    <a:pt x="436" y="1242"/>
                    <a:pt x="472" y="1252"/>
                    <a:pt x="488" y="1259"/>
                  </a:cubicBezTo>
                  <a:cubicBezTo>
                    <a:pt x="504" y="1265"/>
                    <a:pt x="527" y="1292"/>
                    <a:pt x="543" y="1297"/>
                  </a:cubicBezTo>
                  <a:cubicBezTo>
                    <a:pt x="575" y="1306"/>
                    <a:pt x="644" y="1287"/>
                    <a:pt x="678" y="1289"/>
                  </a:cubicBezTo>
                  <a:cubicBezTo>
                    <a:pt x="701" y="1291"/>
                    <a:pt x="745" y="1309"/>
                    <a:pt x="767" y="1304"/>
                  </a:cubicBezTo>
                  <a:cubicBezTo>
                    <a:pt x="787" y="1300"/>
                    <a:pt x="817" y="1265"/>
                    <a:pt x="837" y="1259"/>
                  </a:cubicBezTo>
                  <a:cubicBezTo>
                    <a:pt x="860" y="1251"/>
                    <a:pt x="914" y="1265"/>
                    <a:pt x="933" y="1251"/>
                  </a:cubicBezTo>
                  <a:cubicBezTo>
                    <a:pt x="979" y="1217"/>
                    <a:pt x="979" y="1092"/>
                    <a:pt x="1009" y="1028"/>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6" name="Freeform 49"/>
            <p:cNvSpPr/>
            <p:nvPr/>
          </p:nvSpPr>
          <p:spPr bwMode="auto">
            <a:xfrm>
              <a:off x="3199742" y="4231242"/>
              <a:ext cx="1488235" cy="1113734"/>
            </a:xfrm>
            <a:custGeom>
              <a:avLst/>
              <a:gdLst>
                <a:gd name="T0" fmla="*/ 843 w 6368"/>
                <a:gd name="T1" fmla="*/ 3105 h 5622"/>
                <a:gd name="T2" fmla="*/ 797 w 6368"/>
                <a:gd name="T3" fmla="*/ 2589 h 5622"/>
                <a:gd name="T4" fmla="*/ 688 w 6368"/>
                <a:gd name="T5" fmla="*/ 2091 h 5622"/>
                <a:gd name="T6" fmla="*/ 735 w 6368"/>
                <a:gd name="T7" fmla="*/ 1826 h 5622"/>
                <a:gd name="T8" fmla="*/ 428 w 6368"/>
                <a:gd name="T9" fmla="*/ 1227 h 5622"/>
                <a:gd name="T10" fmla="*/ 168 w 6368"/>
                <a:gd name="T11" fmla="*/ 1056 h 5622"/>
                <a:gd name="T12" fmla="*/ 13 w 6368"/>
                <a:gd name="T13" fmla="*/ 834 h 5622"/>
                <a:gd name="T14" fmla="*/ 183 w 6368"/>
                <a:gd name="T15" fmla="*/ 596 h 5622"/>
                <a:gd name="T16" fmla="*/ 74 w 6368"/>
                <a:gd name="T17" fmla="*/ 325 h 5622"/>
                <a:gd name="T18" fmla="*/ 237 w 6368"/>
                <a:gd name="T19" fmla="*/ 46 h 5622"/>
                <a:gd name="T20" fmla="*/ 655 w 6368"/>
                <a:gd name="T21" fmla="*/ 105 h 5622"/>
                <a:gd name="T22" fmla="*/ 810 w 6368"/>
                <a:gd name="T23" fmla="*/ 576 h 5622"/>
                <a:gd name="T24" fmla="*/ 1169 w 6368"/>
                <a:gd name="T25" fmla="*/ 949 h 5622"/>
                <a:gd name="T26" fmla="*/ 1441 w 6368"/>
                <a:gd name="T27" fmla="*/ 910 h 5622"/>
                <a:gd name="T28" fmla="*/ 1598 w 6368"/>
                <a:gd name="T29" fmla="*/ 1086 h 5622"/>
                <a:gd name="T30" fmla="*/ 1824 w 6368"/>
                <a:gd name="T31" fmla="*/ 1175 h 5622"/>
                <a:gd name="T32" fmla="*/ 2112 w 6368"/>
                <a:gd name="T33" fmla="*/ 1131 h 5622"/>
                <a:gd name="T34" fmla="*/ 2173 w 6368"/>
                <a:gd name="T35" fmla="*/ 898 h 5622"/>
                <a:gd name="T36" fmla="*/ 2340 w 6368"/>
                <a:gd name="T37" fmla="*/ 799 h 5622"/>
                <a:gd name="T38" fmla="*/ 2559 w 6368"/>
                <a:gd name="T39" fmla="*/ 604 h 5622"/>
                <a:gd name="T40" fmla="*/ 2589 w 6368"/>
                <a:gd name="T41" fmla="*/ 806 h 5622"/>
                <a:gd name="T42" fmla="*/ 2809 w 6368"/>
                <a:gd name="T43" fmla="*/ 696 h 5622"/>
                <a:gd name="T44" fmla="*/ 2857 w 6368"/>
                <a:gd name="T45" fmla="*/ 460 h 5622"/>
                <a:gd name="T46" fmla="*/ 2940 w 6368"/>
                <a:gd name="T47" fmla="*/ 203 h 5622"/>
                <a:gd name="T48" fmla="*/ 3178 w 6368"/>
                <a:gd name="T49" fmla="*/ 85 h 5622"/>
                <a:gd name="T50" fmla="*/ 3401 w 6368"/>
                <a:gd name="T51" fmla="*/ 419 h 5622"/>
                <a:gd name="T52" fmla="*/ 3829 w 6368"/>
                <a:gd name="T53" fmla="*/ 511 h 5622"/>
                <a:gd name="T54" fmla="*/ 4008 w 6368"/>
                <a:gd name="T55" fmla="*/ 922 h 5622"/>
                <a:gd name="T56" fmla="*/ 4243 w 6368"/>
                <a:gd name="T57" fmla="*/ 1193 h 5622"/>
                <a:gd name="T58" fmla="*/ 4596 w 6368"/>
                <a:gd name="T59" fmla="*/ 1017 h 5622"/>
                <a:gd name="T60" fmla="*/ 4924 w 6368"/>
                <a:gd name="T61" fmla="*/ 1092 h 5622"/>
                <a:gd name="T62" fmla="*/ 5487 w 6368"/>
                <a:gd name="T63" fmla="*/ 1150 h 5622"/>
                <a:gd name="T64" fmla="*/ 5745 w 6368"/>
                <a:gd name="T65" fmla="*/ 1342 h 5622"/>
                <a:gd name="T66" fmla="*/ 6307 w 6368"/>
                <a:gd name="T67" fmla="*/ 1400 h 5622"/>
                <a:gd name="T68" fmla="*/ 6239 w 6368"/>
                <a:gd name="T69" fmla="*/ 1665 h 5622"/>
                <a:gd name="T70" fmla="*/ 6194 w 6368"/>
                <a:gd name="T71" fmla="*/ 1980 h 5622"/>
                <a:gd name="T72" fmla="*/ 5797 w 6368"/>
                <a:gd name="T73" fmla="*/ 2531 h 5622"/>
                <a:gd name="T74" fmla="*/ 5392 w 6368"/>
                <a:gd name="T75" fmla="*/ 2850 h 5622"/>
                <a:gd name="T76" fmla="*/ 4999 w 6368"/>
                <a:gd name="T77" fmla="*/ 2722 h 5622"/>
                <a:gd name="T78" fmla="*/ 4835 w 6368"/>
                <a:gd name="T79" fmla="*/ 2961 h 5622"/>
                <a:gd name="T80" fmla="*/ 4603 w 6368"/>
                <a:gd name="T81" fmla="*/ 3268 h 5622"/>
                <a:gd name="T82" fmla="*/ 4911 w 6368"/>
                <a:gd name="T83" fmla="*/ 3628 h 5622"/>
                <a:gd name="T84" fmla="*/ 5253 w 6368"/>
                <a:gd name="T85" fmla="*/ 3877 h 5622"/>
                <a:gd name="T86" fmla="*/ 4909 w 6368"/>
                <a:gd name="T87" fmla="*/ 3827 h 5622"/>
                <a:gd name="T88" fmla="*/ 4874 w 6368"/>
                <a:gd name="T89" fmla="*/ 4140 h 5622"/>
                <a:gd name="T90" fmla="*/ 5105 w 6368"/>
                <a:gd name="T91" fmla="*/ 4473 h 5622"/>
                <a:gd name="T92" fmla="*/ 4561 w 6368"/>
                <a:gd name="T93" fmla="*/ 4494 h 5622"/>
                <a:gd name="T94" fmla="*/ 4363 w 6368"/>
                <a:gd name="T95" fmla="*/ 4257 h 5622"/>
                <a:gd name="T96" fmla="*/ 4060 w 6368"/>
                <a:gd name="T97" fmla="*/ 4249 h 5622"/>
                <a:gd name="T98" fmla="*/ 3950 w 6368"/>
                <a:gd name="T99" fmla="*/ 3860 h 5622"/>
                <a:gd name="T100" fmla="*/ 3677 w 6368"/>
                <a:gd name="T101" fmla="*/ 4130 h 5622"/>
                <a:gd name="T102" fmla="*/ 3306 w 6368"/>
                <a:gd name="T103" fmla="*/ 4588 h 5622"/>
                <a:gd name="T104" fmla="*/ 3181 w 6368"/>
                <a:gd name="T105" fmla="*/ 5174 h 5622"/>
                <a:gd name="T106" fmla="*/ 2915 w 6368"/>
                <a:gd name="T107" fmla="*/ 5420 h 5622"/>
                <a:gd name="T108" fmla="*/ 2380 w 6368"/>
                <a:gd name="T109" fmla="*/ 5517 h 5622"/>
                <a:gd name="T110" fmla="*/ 2193 w 6368"/>
                <a:gd name="T111" fmla="*/ 5135 h 5622"/>
                <a:gd name="T112" fmla="*/ 1904 w 6368"/>
                <a:gd name="T113" fmla="*/ 4576 h 5622"/>
                <a:gd name="T114" fmla="*/ 1545 w 6368"/>
                <a:gd name="T115" fmla="*/ 4413 h 5622"/>
                <a:gd name="T116" fmla="*/ 1399 w 6368"/>
                <a:gd name="T117" fmla="*/ 3949 h 5622"/>
                <a:gd name="T118" fmla="*/ 1017 w 6368"/>
                <a:gd name="T119" fmla="*/ 3905 h 5622"/>
                <a:gd name="T120" fmla="*/ 894 w 6368"/>
                <a:gd name="T121" fmla="*/ 3575 h 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8" h="5622">
                  <a:moveTo>
                    <a:pt x="879" y="3394"/>
                  </a:moveTo>
                  <a:cubicBezTo>
                    <a:pt x="880" y="3373"/>
                    <a:pt x="880" y="3352"/>
                    <a:pt x="879" y="3337"/>
                  </a:cubicBezTo>
                  <a:cubicBezTo>
                    <a:pt x="876" y="3312"/>
                    <a:pt x="868" y="3261"/>
                    <a:pt x="856" y="3238"/>
                  </a:cubicBezTo>
                  <a:cubicBezTo>
                    <a:pt x="849" y="3224"/>
                    <a:pt x="815" y="3205"/>
                    <a:pt x="812" y="3189"/>
                  </a:cubicBezTo>
                  <a:cubicBezTo>
                    <a:pt x="808" y="3167"/>
                    <a:pt x="845" y="3127"/>
                    <a:pt x="843" y="3105"/>
                  </a:cubicBezTo>
                  <a:cubicBezTo>
                    <a:pt x="841" y="3084"/>
                    <a:pt x="805" y="3053"/>
                    <a:pt x="799" y="3033"/>
                  </a:cubicBezTo>
                  <a:cubicBezTo>
                    <a:pt x="792" y="3007"/>
                    <a:pt x="799" y="2951"/>
                    <a:pt x="799" y="2924"/>
                  </a:cubicBezTo>
                  <a:cubicBezTo>
                    <a:pt x="799" y="2895"/>
                    <a:pt x="804" y="2838"/>
                    <a:pt x="799" y="2810"/>
                  </a:cubicBezTo>
                  <a:cubicBezTo>
                    <a:pt x="794" y="2774"/>
                    <a:pt x="755" y="2707"/>
                    <a:pt x="757" y="2671"/>
                  </a:cubicBezTo>
                  <a:cubicBezTo>
                    <a:pt x="759" y="2648"/>
                    <a:pt x="792" y="2612"/>
                    <a:pt x="797" y="2589"/>
                  </a:cubicBezTo>
                  <a:cubicBezTo>
                    <a:pt x="803" y="2562"/>
                    <a:pt x="793" y="2506"/>
                    <a:pt x="792" y="2478"/>
                  </a:cubicBezTo>
                  <a:cubicBezTo>
                    <a:pt x="790" y="2445"/>
                    <a:pt x="794" y="2378"/>
                    <a:pt x="785" y="2346"/>
                  </a:cubicBezTo>
                  <a:cubicBezTo>
                    <a:pt x="779" y="2327"/>
                    <a:pt x="748" y="2295"/>
                    <a:pt x="742" y="2275"/>
                  </a:cubicBezTo>
                  <a:cubicBezTo>
                    <a:pt x="735" y="2248"/>
                    <a:pt x="751" y="2192"/>
                    <a:pt x="742" y="2166"/>
                  </a:cubicBezTo>
                  <a:cubicBezTo>
                    <a:pt x="735" y="2144"/>
                    <a:pt x="699" y="2112"/>
                    <a:pt x="688" y="2091"/>
                  </a:cubicBezTo>
                  <a:cubicBezTo>
                    <a:pt x="678" y="2072"/>
                    <a:pt x="648" y="2027"/>
                    <a:pt x="661" y="2010"/>
                  </a:cubicBezTo>
                  <a:cubicBezTo>
                    <a:pt x="663" y="2006"/>
                    <a:pt x="674" y="2010"/>
                    <a:pt x="678" y="2010"/>
                  </a:cubicBezTo>
                  <a:cubicBezTo>
                    <a:pt x="691" y="2007"/>
                    <a:pt x="719" y="2002"/>
                    <a:pt x="728" y="1992"/>
                  </a:cubicBezTo>
                  <a:cubicBezTo>
                    <a:pt x="743" y="1975"/>
                    <a:pt x="747" y="1926"/>
                    <a:pt x="747" y="1903"/>
                  </a:cubicBezTo>
                  <a:cubicBezTo>
                    <a:pt x="748" y="1884"/>
                    <a:pt x="739" y="1845"/>
                    <a:pt x="735" y="1826"/>
                  </a:cubicBezTo>
                  <a:cubicBezTo>
                    <a:pt x="729" y="1793"/>
                    <a:pt x="716" y="1727"/>
                    <a:pt x="705" y="1695"/>
                  </a:cubicBezTo>
                  <a:cubicBezTo>
                    <a:pt x="697" y="1669"/>
                    <a:pt x="672" y="1619"/>
                    <a:pt x="661" y="1593"/>
                  </a:cubicBezTo>
                  <a:cubicBezTo>
                    <a:pt x="650" y="1570"/>
                    <a:pt x="626" y="1525"/>
                    <a:pt x="616" y="1502"/>
                  </a:cubicBezTo>
                  <a:cubicBezTo>
                    <a:pt x="597" y="1456"/>
                    <a:pt x="576" y="1356"/>
                    <a:pt x="547" y="1316"/>
                  </a:cubicBezTo>
                  <a:cubicBezTo>
                    <a:pt x="525" y="1286"/>
                    <a:pt x="456" y="1251"/>
                    <a:pt x="428" y="1227"/>
                  </a:cubicBezTo>
                  <a:cubicBezTo>
                    <a:pt x="408" y="1210"/>
                    <a:pt x="378" y="1166"/>
                    <a:pt x="356" y="1152"/>
                  </a:cubicBezTo>
                  <a:cubicBezTo>
                    <a:pt x="327" y="1133"/>
                    <a:pt x="258" y="1114"/>
                    <a:pt x="225" y="1105"/>
                  </a:cubicBezTo>
                  <a:cubicBezTo>
                    <a:pt x="217" y="1103"/>
                    <a:pt x="207" y="1101"/>
                    <a:pt x="195" y="1099"/>
                  </a:cubicBezTo>
                  <a:cubicBezTo>
                    <a:pt x="196" y="1095"/>
                    <a:pt x="196" y="1091"/>
                    <a:pt x="195" y="1088"/>
                  </a:cubicBezTo>
                  <a:cubicBezTo>
                    <a:pt x="192" y="1078"/>
                    <a:pt x="177" y="1061"/>
                    <a:pt x="168" y="1056"/>
                  </a:cubicBezTo>
                  <a:cubicBezTo>
                    <a:pt x="157" y="1050"/>
                    <a:pt x="130" y="1057"/>
                    <a:pt x="119" y="1051"/>
                  </a:cubicBezTo>
                  <a:cubicBezTo>
                    <a:pt x="106" y="1042"/>
                    <a:pt x="96" y="1008"/>
                    <a:pt x="85" y="996"/>
                  </a:cubicBezTo>
                  <a:cubicBezTo>
                    <a:pt x="72" y="984"/>
                    <a:pt x="38" y="970"/>
                    <a:pt x="26" y="957"/>
                  </a:cubicBezTo>
                  <a:cubicBezTo>
                    <a:pt x="16" y="944"/>
                    <a:pt x="3" y="911"/>
                    <a:pt x="2" y="895"/>
                  </a:cubicBezTo>
                  <a:cubicBezTo>
                    <a:pt x="0" y="879"/>
                    <a:pt x="3" y="846"/>
                    <a:pt x="13" y="834"/>
                  </a:cubicBezTo>
                  <a:cubicBezTo>
                    <a:pt x="21" y="824"/>
                    <a:pt x="52" y="824"/>
                    <a:pt x="62" y="815"/>
                  </a:cubicBezTo>
                  <a:cubicBezTo>
                    <a:pt x="76" y="804"/>
                    <a:pt x="92" y="772"/>
                    <a:pt x="98" y="756"/>
                  </a:cubicBezTo>
                  <a:cubicBezTo>
                    <a:pt x="106" y="738"/>
                    <a:pt x="110" y="699"/>
                    <a:pt x="115" y="680"/>
                  </a:cubicBezTo>
                  <a:cubicBezTo>
                    <a:pt x="118" y="667"/>
                    <a:pt x="122" y="639"/>
                    <a:pt x="130" y="629"/>
                  </a:cubicBezTo>
                  <a:cubicBezTo>
                    <a:pt x="139" y="616"/>
                    <a:pt x="170" y="606"/>
                    <a:pt x="183" y="596"/>
                  </a:cubicBezTo>
                  <a:cubicBezTo>
                    <a:pt x="192" y="588"/>
                    <a:pt x="212" y="571"/>
                    <a:pt x="217" y="559"/>
                  </a:cubicBezTo>
                  <a:cubicBezTo>
                    <a:pt x="223" y="548"/>
                    <a:pt x="233" y="520"/>
                    <a:pt x="227" y="508"/>
                  </a:cubicBezTo>
                  <a:cubicBezTo>
                    <a:pt x="220" y="492"/>
                    <a:pt x="179" y="485"/>
                    <a:pt x="166" y="474"/>
                  </a:cubicBezTo>
                  <a:cubicBezTo>
                    <a:pt x="147" y="457"/>
                    <a:pt x="118" y="417"/>
                    <a:pt x="105" y="396"/>
                  </a:cubicBezTo>
                  <a:cubicBezTo>
                    <a:pt x="95" y="379"/>
                    <a:pt x="76" y="344"/>
                    <a:pt x="74" y="325"/>
                  </a:cubicBezTo>
                  <a:cubicBezTo>
                    <a:pt x="69" y="293"/>
                    <a:pt x="76" y="225"/>
                    <a:pt x="93" y="198"/>
                  </a:cubicBezTo>
                  <a:cubicBezTo>
                    <a:pt x="102" y="184"/>
                    <a:pt x="133" y="167"/>
                    <a:pt x="148" y="160"/>
                  </a:cubicBezTo>
                  <a:cubicBezTo>
                    <a:pt x="165" y="152"/>
                    <a:pt x="205" y="150"/>
                    <a:pt x="221" y="138"/>
                  </a:cubicBezTo>
                  <a:cubicBezTo>
                    <a:pt x="230" y="131"/>
                    <a:pt x="243" y="111"/>
                    <a:pt x="245" y="100"/>
                  </a:cubicBezTo>
                  <a:cubicBezTo>
                    <a:pt x="248" y="87"/>
                    <a:pt x="232" y="58"/>
                    <a:pt x="237" y="46"/>
                  </a:cubicBezTo>
                  <a:cubicBezTo>
                    <a:pt x="244" y="30"/>
                    <a:pt x="278" y="11"/>
                    <a:pt x="295" y="6"/>
                  </a:cubicBezTo>
                  <a:cubicBezTo>
                    <a:pt x="313" y="0"/>
                    <a:pt x="352" y="2"/>
                    <a:pt x="371" y="6"/>
                  </a:cubicBezTo>
                  <a:cubicBezTo>
                    <a:pt x="392" y="11"/>
                    <a:pt x="430" y="35"/>
                    <a:pt x="450" y="44"/>
                  </a:cubicBezTo>
                  <a:cubicBezTo>
                    <a:pt x="475" y="56"/>
                    <a:pt x="522" y="84"/>
                    <a:pt x="548" y="92"/>
                  </a:cubicBezTo>
                  <a:cubicBezTo>
                    <a:pt x="574" y="100"/>
                    <a:pt x="633" y="89"/>
                    <a:pt x="655" y="105"/>
                  </a:cubicBezTo>
                  <a:cubicBezTo>
                    <a:pt x="676" y="121"/>
                    <a:pt x="692" y="177"/>
                    <a:pt x="698" y="203"/>
                  </a:cubicBezTo>
                  <a:cubicBezTo>
                    <a:pt x="702" y="221"/>
                    <a:pt x="692" y="261"/>
                    <a:pt x="698" y="279"/>
                  </a:cubicBezTo>
                  <a:cubicBezTo>
                    <a:pt x="704" y="296"/>
                    <a:pt x="732" y="322"/>
                    <a:pt x="741" y="338"/>
                  </a:cubicBezTo>
                  <a:cubicBezTo>
                    <a:pt x="757" y="366"/>
                    <a:pt x="786" y="424"/>
                    <a:pt x="795" y="455"/>
                  </a:cubicBezTo>
                  <a:cubicBezTo>
                    <a:pt x="804" y="485"/>
                    <a:pt x="804" y="546"/>
                    <a:pt x="810" y="576"/>
                  </a:cubicBezTo>
                  <a:cubicBezTo>
                    <a:pt x="816" y="603"/>
                    <a:pt x="826" y="659"/>
                    <a:pt x="842" y="682"/>
                  </a:cubicBezTo>
                  <a:cubicBezTo>
                    <a:pt x="858" y="705"/>
                    <a:pt x="908" y="737"/>
                    <a:pt x="932" y="753"/>
                  </a:cubicBezTo>
                  <a:cubicBezTo>
                    <a:pt x="956" y="768"/>
                    <a:pt x="1008" y="787"/>
                    <a:pt x="1030" y="804"/>
                  </a:cubicBezTo>
                  <a:cubicBezTo>
                    <a:pt x="1051" y="819"/>
                    <a:pt x="1085" y="859"/>
                    <a:pt x="1103" y="878"/>
                  </a:cubicBezTo>
                  <a:cubicBezTo>
                    <a:pt x="1119" y="896"/>
                    <a:pt x="1149" y="936"/>
                    <a:pt x="1169" y="949"/>
                  </a:cubicBezTo>
                  <a:cubicBezTo>
                    <a:pt x="1192" y="965"/>
                    <a:pt x="1247" y="980"/>
                    <a:pt x="1273" y="990"/>
                  </a:cubicBezTo>
                  <a:cubicBezTo>
                    <a:pt x="1293" y="999"/>
                    <a:pt x="1331" y="1032"/>
                    <a:pt x="1352" y="1025"/>
                  </a:cubicBezTo>
                  <a:cubicBezTo>
                    <a:pt x="1364" y="1021"/>
                    <a:pt x="1373" y="993"/>
                    <a:pt x="1377" y="981"/>
                  </a:cubicBezTo>
                  <a:cubicBezTo>
                    <a:pt x="1381" y="967"/>
                    <a:pt x="1369" y="934"/>
                    <a:pt x="1378" y="923"/>
                  </a:cubicBezTo>
                  <a:cubicBezTo>
                    <a:pt x="1389" y="910"/>
                    <a:pt x="1427" y="917"/>
                    <a:pt x="1441" y="910"/>
                  </a:cubicBezTo>
                  <a:cubicBezTo>
                    <a:pt x="1453" y="903"/>
                    <a:pt x="1465" y="870"/>
                    <a:pt x="1479" y="870"/>
                  </a:cubicBezTo>
                  <a:cubicBezTo>
                    <a:pt x="1495" y="870"/>
                    <a:pt x="1512" y="906"/>
                    <a:pt x="1525" y="916"/>
                  </a:cubicBezTo>
                  <a:cubicBezTo>
                    <a:pt x="1538" y="926"/>
                    <a:pt x="1569" y="936"/>
                    <a:pt x="1580" y="948"/>
                  </a:cubicBezTo>
                  <a:cubicBezTo>
                    <a:pt x="1592" y="960"/>
                    <a:pt x="1610" y="992"/>
                    <a:pt x="1613" y="1009"/>
                  </a:cubicBezTo>
                  <a:cubicBezTo>
                    <a:pt x="1616" y="1028"/>
                    <a:pt x="1596" y="1067"/>
                    <a:pt x="1598" y="1086"/>
                  </a:cubicBezTo>
                  <a:cubicBezTo>
                    <a:pt x="1599" y="1097"/>
                    <a:pt x="1605" y="1121"/>
                    <a:pt x="1615" y="1128"/>
                  </a:cubicBezTo>
                  <a:cubicBezTo>
                    <a:pt x="1628" y="1137"/>
                    <a:pt x="1663" y="1132"/>
                    <a:pt x="1679" y="1129"/>
                  </a:cubicBezTo>
                  <a:cubicBezTo>
                    <a:pt x="1695" y="1126"/>
                    <a:pt x="1722" y="1104"/>
                    <a:pt x="1738" y="1104"/>
                  </a:cubicBezTo>
                  <a:cubicBezTo>
                    <a:pt x="1752" y="1105"/>
                    <a:pt x="1776" y="1118"/>
                    <a:pt x="1786" y="1126"/>
                  </a:cubicBezTo>
                  <a:cubicBezTo>
                    <a:pt x="1799" y="1136"/>
                    <a:pt x="1810" y="1169"/>
                    <a:pt x="1824" y="1175"/>
                  </a:cubicBezTo>
                  <a:cubicBezTo>
                    <a:pt x="1840" y="1183"/>
                    <a:pt x="1882" y="1187"/>
                    <a:pt x="1895" y="1175"/>
                  </a:cubicBezTo>
                  <a:cubicBezTo>
                    <a:pt x="1906" y="1167"/>
                    <a:pt x="1894" y="1129"/>
                    <a:pt x="1905" y="1121"/>
                  </a:cubicBezTo>
                  <a:cubicBezTo>
                    <a:pt x="1929" y="1105"/>
                    <a:pt x="1991" y="1131"/>
                    <a:pt x="2018" y="1141"/>
                  </a:cubicBezTo>
                  <a:cubicBezTo>
                    <a:pt x="2035" y="1147"/>
                    <a:pt x="2063" y="1181"/>
                    <a:pt x="2080" y="1177"/>
                  </a:cubicBezTo>
                  <a:cubicBezTo>
                    <a:pt x="2094" y="1174"/>
                    <a:pt x="2099" y="1137"/>
                    <a:pt x="2112" y="1131"/>
                  </a:cubicBezTo>
                  <a:cubicBezTo>
                    <a:pt x="2128" y="1122"/>
                    <a:pt x="2173" y="1143"/>
                    <a:pt x="2188" y="1131"/>
                  </a:cubicBezTo>
                  <a:cubicBezTo>
                    <a:pt x="2209" y="1112"/>
                    <a:pt x="2207" y="1046"/>
                    <a:pt x="2204" y="1017"/>
                  </a:cubicBezTo>
                  <a:cubicBezTo>
                    <a:pt x="2203" y="1008"/>
                    <a:pt x="2191" y="992"/>
                    <a:pt x="2191" y="982"/>
                  </a:cubicBezTo>
                  <a:cubicBezTo>
                    <a:pt x="2191" y="972"/>
                    <a:pt x="2204" y="952"/>
                    <a:pt x="2203" y="941"/>
                  </a:cubicBezTo>
                  <a:cubicBezTo>
                    <a:pt x="2200" y="928"/>
                    <a:pt x="2176" y="911"/>
                    <a:pt x="2173" y="898"/>
                  </a:cubicBezTo>
                  <a:cubicBezTo>
                    <a:pt x="2167" y="876"/>
                    <a:pt x="2181" y="830"/>
                    <a:pt x="2183" y="807"/>
                  </a:cubicBezTo>
                  <a:cubicBezTo>
                    <a:pt x="2183" y="798"/>
                    <a:pt x="2179" y="778"/>
                    <a:pt x="2183" y="769"/>
                  </a:cubicBezTo>
                  <a:cubicBezTo>
                    <a:pt x="2189" y="754"/>
                    <a:pt x="2215" y="730"/>
                    <a:pt x="2231" y="726"/>
                  </a:cubicBezTo>
                  <a:cubicBezTo>
                    <a:pt x="2250" y="722"/>
                    <a:pt x="2292" y="737"/>
                    <a:pt x="2308" y="749"/>
                  </a:cubicBezTo>
                  <a:cubicBezTo>
                    <a:pt x="2320" y="758"/>
                    <a:pt x="2327" y="792"/>
                    <a:pt x="2340" y="799"/>
                  </a:cubicBezTo>
                  <a:cubicBezTo>
                    <a:pt x="2356" y="808"/>
                    <a:pt x="2398" y="805"/>
                    <a:pt x="2416" y="799"/>
                  </a:cubicBezTo>
                  <a:cubicBezTo>
                    <a:pt x="2433" y="793"/>
                    <a:pt x="2464" y="770"/>
                    <a:pt x="2472" y="754"/>
                  </a:cubicBezTo>
                  <a:cubicBezTo>
                    <a:pt x="2477" y="743"/>
                    <a:pt x="2470" y="716"/>
                    <a:pt x="2472" y="703"/>
                  </a:cubicBezTo>
                  <a:cubicBezTo>
                    <a:pt x="2475" y="685"/>
                    <a:pt x="2482" y="646"/>
                    <a:pt x="2495" y="632"/>
                  </a:cubicBezTo>
                  <a:cubicBezTo>
                    <a:pt x="2507" y="619"/>
                    <a:pt x="2542" y="603"/>
                    <a:pt x="2559" y="604"/>
                  </a:cubicBezTo>
                  <a:cubicBezTo>
                    <a:pt x="2564" y="604"/>
                    <a:pt x="2572" y="606"/>
                    <a:pt x="2579" y="608"/>
                  </a:cubicBezTo>
                  <a:cubicBezTo>
                    <a:pt x="2595" y="614"/>
                    <a:pt x="2612" y="624"/>
                    <a:pt x="2617" y="634"/>
                  </a:cubicBezTo>
                  <a:cubicBezTo>
                    <a:pt x="2624" y="648"/>
                    <a:pt x="2611" y="683"/>
                    <a:pt x="2606" y="698"/>
                  </a:cubicBezTo>
                  <a:cubicBezTo>
                    <a:pt x="2600" y="713"/>
                    <a:pt x="2578" y="739"/>
                    <a:pt x="2576" y="754"/>
                  </a:cubicBezTo>
                  <a:cubicBezTo>
                    <a:pt x="2574" y="767"/>
                    <a:pt x="2580" y="796"/>
                    <a:pt x="2589" y="806"/>
                  </a:cubicBezTo>
                  <a:cubicBezTo>
                    <a:pt x="2599" y="816"/>
                    <a:pt x="2629" y="827"/>
                    <a:pt x="2644" y="825"/>
                  </a:cubicBezTo>
                  <a:cubicBezTo>
                    <a:pt x="2663" y="823"/>
                    <a:pt x="2691" y="790"/>
                    <a:pt x="2708" y="781"/>
                  </a:cubicBezTo>
                  <a:cubicBezTo>
                    <a:pt x="2715" y="777"/>
                    <a:pt x="2729" y="770"/>
                    <a:pt x="2736" y="768"/>
                  </a:cubicBezTo>
                  <a:cubicBezTo>
                    <a:pt x="2752" y="762"/>
                    <a:pt x="2791" y="767"/>
                    <a:pt x="2802" y="754"/>
                  </a:cubicBezTo>
                  <a:cubicBezTo>
                    <a:pt x="2812" y="744"/>
                    <a:pt x="2807" y="711"/>
                    <a:pt x="2809" y="696"/>
                  </a:cubicBezTo>
                  <a:cubicBezTo>
                    <a:pt x="2810" y="687"/>
                    <a:pt x="2806" y="666"/>
                    <a:pt x="2812" y="658"/>
                  </a:cubicBezTo>
                  <a:cubicBezTo>
                    <a:pt x="2823" y="644"/>
                    <a:pt x="2867" y="648"/>
                    <a:pt x="2880" y="635"/>
                  </a:cubicBezTo>
                  <a:cubicBezTo>
                    <a:pt x="2891" y="625"/>
                    <a:pt x="2899" y="593"/>
                    <a:pt x="2901" y="578"/>
                  </a:cubicBezTo>
                  <a:cubicBezTo>
                    <a:pt x="2903" y="562"/>
                    <a:pt x="2900" y="528"/>
                    <a:pt x="2895" y="513"/>
                  </a:cubicBezTo>
                  <a:cubicBezTo>
                    <a:pt x="2889" y="498"/>
                    <a:pt x="2866" y="474"/>
                    <a:pt x="2857" y="460"/>
                  </a:cubicBezTo>
                  <a:cubicBezTo>
                    <a:pt x="2844" y="443"/>
                    <a:pt x="2817" y="408"/>
                    <a:pt x="2807" y="389"/>
                  </a:cubicBezTo>
                  <a:cubicBezTo>
                    <a:pt x="2796" y="368"/>
                    <a:pt x="2771" y="322"/>
                    <a:pt x="2772" y="298"/>
                  </a:cubicBezTo>
                  <a:cubicBezTo>
                    <a:pt x="2772" y="283"/>
                    <a:pt x="2785" y="255"/>
                    <a:pt x="2796" y="246"/>
                  </a:cubicBezTo>
                  <a:cubicBezTo>
                    <a:pt x="2813" y="232"/>
                    <a:pt x="2860" y="232"/>
                    <a:pt x="2881" y="226"/>
                  </a:cubicBezTo>
                  <a:cubicBezTo>
                    <a:pt x="2896" y="221"/>
                    <a:pt x="2925" y="208"/>
                    <a:pt x="2940" y="203"/>
                  </a:cubicBezTo>
                  <a:cubicBezTo>
                    <a:pt x="2953" y="199"/>
                    <a:pt x="2979" y="193"/>
                    <a:pt x="2992" y="189"/>
                  </a:cubicBezTo>
                  <a:cubicBezTo>
                    <a:pt x="3005" y="184"/>
                    <a:pt x="3035" y="177"/>
                    <a:pt x="3044" y="166"/>
                  </a:cubicBezTo>
                  <a:cubicBezTo>
                    <a:pt x="3053" y="155"/>
                    <a:pt x="3049" y="122"/>
                    <a:pt x="3056" y="109"/>
                  </a:cubicBezTo>
                  <a:cubicBezTo>
                    <a:pt x="3065" y="95"/>
                    <a:pt x="3092" y="68"/>
                    <a:pt x="3108" y="65"/>
                  </a:cubicBezTo>
                  <a:cubicBezTo>
                    <a:pt x="3126" y="61"/>
                    <a:pt x="3160" y="85"/>
                    <a:pt x="3178" y="85"/>
                  </a:cubicBezTo>
                  <a:cubicBezTo>
                    <a:pt x="3192" y="84"/>
                    <a:pt x="3218" y="61"/>
                    <a:pt x="3232" y="65"/>
                  </a:cubicBezTo>
                  <a:cubicBezTo>
                    <a:pt x="3254" y="70"/>
                    <a:pt x="3281" y="110"/>
                    <a:pt x="3292" y="129"/>
                  </a:cubicBezTo>
                  <a:cubicBezTo>
                    <a:pt x="3310" y="162"/>
                    <a:pt x="3329" y="238"/>
                    <a:pt x="3334" y="275"/>
                  </a:cubicBezTo>
                  <a:cubicBezTo>
                    <a:pt x="3336" y="294"/>
                    <a:pt x="3327" y="332"/>
                    <a:pt x="3334" y="350"/>
                  </a:cubicBezTo>
                  <a:cubicBezTo>
                    <a:pt x="3343" y="372"/>
                    <a:pt x="3379" y="410"/>
                    <a:pt x="3401" y="419"/>
                  </a:cubicBezTo>
                  <a:cubicBezTo>
                    <a:pt x="3424" y="429"/>
                    <a:pt x="3476" y="413"/>
                    <a:pt x="3500" y="419"/>
                  </a:cubicBezTo>
                  <a:cubicBezTo>
                    <a:pt x="3521" y="424"/>
                    <a:pt x="3555" y="453"/>
                    <a:pt x="3574" y="461"/>
                  </a:cubicBezTo>
                  <a:cubicBezTo>
                    <a:pt x="3594" y="470"/>
                    <a:pt x="3637" y="485"/>
                    <a:pt x="3658" y="488"/>
                  </a:cubicBezTo>
                  <a:cubicBezTo>
                    <a:pt x="3684" y="492"/>
                    <a:pt x="3737" y="484"/>
                    <a:pt x="3763" y="488"/>
                  </a:cubicBezTo>
                  <a:cubicBezTo>
                    <a:pt x="3780" y="491"/>
                    <a:pt x="3816" y="499"/>
                    <a:pt x="3829" y="511"/>
                  </a:cubicBezTo>
                  <a:cubicBezTo>
                    <a:pt x="3851" y="528"/>
                    <a:pt x="3869" y="584"/>
                    <a:pt x="3884" y="607"/>
                  </a:cubicBezTo>
                  <a:cubicBezTo>
                    <a:pt x="3897" y="628"/>
                    <a:pt x="3927" y="667"/>
                    <a:pt x="3941" y="687"/>
                  </a:cubicBezTo>
                  <a:cubicBezTo>
                    <a:pt x="3953" y="703"/>
                    <a:pt x="3982" y="732"/>
                    <a:pt x="3988" y="751"/>
                  </a:cubicBezTo>
                  <a:cubicBezTo>
                    <a:pt x="3995" y="772"/>
                    <a:pt x="3985" y="816"/>
                    <a:pt x="3988" y="838"/>
                  </a:cubicBezTo>
                  <a:cubicBezTo>
                    <a:pt x="3990" y="859"/>
                    <a:pt x="4008" y="900"/>
                    <a:pt x="4008" y="922"/>
                  </a:cubicBezTo>
                  <a:cubicBezTo>
                    <a:pt x="4008" y="943"/>
                    <a:pt x="3986" y="983"/>
                    <a:pt x="3988" y="1004"/>
                  </a:cubicBezTo>
                  <a:cubicBezTo>
                    <a:pt x="3990" y="1025"/>
                    <a:pt x="4008" y="1067"/>
                    <a:pt x="4023" y="1083"/>
                  </a:cubicBezTo>
                  <a:cubicBezTo>
                    <a:pt x="4034" y="1095"/>
                    <a:pt x="4068" y="1105"/>
                    <a:pt x="4083" y="1113"/>
                  </a:cubicBezTo>
                  <a:cubicBezTo>
                    <a:pt x="4111" y="1128"/>
                    <a:pt x="4138" y="1153"/>
                    <a:pt x="4166" y="1168"/>
                  </a:cubicBezTo>
                  <a:cubicBezTo>
                    <a:pt x="4177" y="1175"/>
                    <a:pt x="4230" y="1190"/>
                    <a:pt x="4243" y="1193"/>
                  </a:cubicBezTo>
                  <a:cubicBezTo>
                    <a:pt x="4256" y="1196"/>
                    <a:pt x="4281" y="1201"/>
                    <a:pt x="4294" y="1201"/>
                  </a:cubicBezTo>
                  <a:cubicBezTo>
                    <a:pt x="4320" y="1200"/>
                    <a:pt x="4371" y="1198"/>
                    <a:pt x="4397" y="1196"/>
                  </a:cubicBezTo>
                  <a:cubicBezTo>
                    <a:pt x="4431" y="1192"/>
                    <a:pt x="4507" y="1196"/>
                    <a:pt x="4533" y="1173"/>
                  </a:cubicBezTo>
                  <a:cubicBezTo>
                    <a:pt x="4551" y="1158"/>
                    <a:pt x="4555" y="1105"/>
                    <a:pt x="4564" y="1083"/>
                  </a:cubicBezTo>
                  <a:cubicBezTo>
                    <a:pt x="4571" y="1066"/>
                    <a:pt x="4578" y="1018"/>
                    <a:pt x="4596" y="1017"/>
                  </a:cubicBezTo>
                  <a:cubicBezTo>
                    <a:pt x="4600" y="1017"/>
                    <a:pt x="4604" y="1019"/>
                    <a:pt x="4607" y="1022"/>
                  </a:cubicBezTo>
                  <a:cubicBezTo>
                    <a:pt x="4625" y="1038"/>
                    <a:pt x="4634" y="1089"/>
                    <a:pt x="4650" y="1103"/>
                  </a:cubicBezTo>
                  <a:cubicBezTo>
                    <a:pt x="4667" y="1117"/>
                    <a:pt x="4708" y="1141"/>
                    <a:pt x="4730" y="1139"/>
                  </a:cubicBezTo>
                  <a:cubicBezTo>
                    <a:pt x="4770" y="1136"/>
                    <a:pt x="4826" y="1053"/>
                    <a:pt x="4867" y="1053"/>
                  </a:cubicBezTo>
                  <a:cubicBezTo>
                    <a:pt x="4884" y="1053"/>
                    <a:pt x="4910" y="1082"/>
                    <a:pt x="4924" y="1092"/>
                  </a:cubicBezTo>
                  <a:cubicBezTo>
                    <a:pt x="4939" y="1101"/>
                    <a:pt x="4969" y="1118"/>
                    <a:pt x="4984" y="1128"/>
                  </a:cubicBezTo>
                  <a:cubicBezTo>
                    <a:pt x="5000" y="1138"/>
                    <a:pt x="5029" y="1169"/>
                    <a:pt x="5048" y="1174"/>
                  </a:cubicBezTo>
                  <a:cubicBezTo>
                    <a:pt x="5094" y="1186"/>
                    <a:pt x="5190" y="1157"/>
                    <a:pt x="5237" y="1151"/>
                  </a:cubicBezTo>
                  <a:cubicBezTo>
                    <a:pt x="5262" y="1148"/>
                    <a:pt x="5313" y="1139"/>
                    <a:pt x="5338" y="1138"/>
                  </a:cubicBezTo>
                  <a:cubicBezTo>
                    <a:pt x="5375" y="1137"/>
                    <a:pt x="5458" y="1126"/>
                    <a:pt x="5487" y="1150"/>
                  </a:cubicBezTo>
                  <a:cubicBezTo>
                    <a:pt x="5511" y="1170"/>
                    <a:pt x="5500" y="1247"/>
                    <a:pt x="5518" y="1273"/>
                  </a:cubicBezTo>
                  <a:cubicBezTo>
                    <a:pt x="5526" y="1285"/>
                    <a:pt x="5551" y="1303"/>
                    <a:pt x="5565" y="1308"/>
                  </a:cubicBezTo>
                  <a:cubicBezTo>
                    <a:pt x="5581" y="1313"/>
                    <a:pt x="5616" y="1313"/>
                    <a:pt x="5631" y="1308"/>
                  </a:cubicBezTo>
                  <a:cubicBezTo>
                    <a:pt x="5647" y="1302"/>
                    <a:pt x="5666" y="1264"/>
                    <a:pt x="5682" y="1265"/>
                  </a:cubicBezTo>
                  <a:cubicBezTo>
                    <a:pt x="5707" y="1268"/>
                    <a:pt x="5723" y="1330"/>
                    <a:pt x="5745" y="1342"/>
                  </a:cubicBezTo>
                  <a:cubicBezTo>
                    <a:pt x="5767" y="1355"/>
                    <a:pt x="5823" y="1344"/>
                    <a:pt x="5846" y="1354"/>
                  </a:cubicBezTo>
                  <a:cubicBezTo>
                    <a:pt x="5891" y="1373"/>
                    <a:pt x="5949" y="1464"/>
                    <a:pt x="5995" y="1481"/>
                  </a:cubicBezTo>
                  <a:cubicBezTo>
                    <a:pt x="6005" y="1485"/>
                    <a:pt x="6027" y="1484"/>
                    <a:pt x="6038" y="1481"/>
                  </a:cubicBezTo>
                  <a:cubicBezTo>
                    <a:pt x="6079" y="1472"/>
                    <a:pt x="6149" y="1419"/>
                    <a:pt x="6190" y="1408"/>
                  </a:cubicBezTo>
                  <a:cubicBezTo>
                    <a:pt x="6218" y="1400"/>
                    <a:pt x="6279" y="1393"/>
                    <a:pt x="6307" y="1400"/>
                  </a:cubicBezTo>
                  <a:cubicBezTo>
                    <a:pt x="6317" y="1403"/>
                    <a:pt x="6327" y="1407"/>
                    <a:pt x="6338" y="1412"/>
                  </a:cubicBezTo>
                  <a:cubicBezTo>
                    <a:pt x="6323" y="1431"/>
                    <a:pt x="6293" y="1465"/>
                    <a:pt x="6293" y="1471"/>
                  </a:cubicBezTo>
                  <a:cubicBezTo>
                    <a:pt x="6293" y="1490"/>
                    <a:pt x="6313" y="1527"/>
                    <a:pt x="6308" y="1545"/>
                  </a:cubicBezTo>
                  <a:cubicBezTo>
                    <a:pt x="6301" y="1573"/>
                    <a:pt x="6240" y="1604"/>
                    <a:pt x="6233" y="1631"/>
                  </a:cubicBezTo>
                  <a:cubicBezTo>
                    <a:pt x="6230" y="1639"/>
                    <a:pt x="6234" y="1658"/>
                    <a:pt x="6239" y="1665"/>
                  </a:cubicBezTo>
                  <a:cubicBezTo>
                    <a:pt x="6258" y="1695"/>
                    <a:pt x="6337" y="1715"/>
                    <a:pt x="6358" y="1744"/>
                  </a:cubicBezTo>
                  <a:cubicBezTo>
                    <a:pt x="6363" y="1750"/>
                    <a:pt x="6368" y="1766"/>
                    <a:pt x="6368" y="1774"/>
                  </a:cubicBezTo>
                  <a:cubicBezTo>
                    <a:pt x="6368" y="1789"/>
                    <a:pt x="6356" y="1819"/>
                    <a:pt x="6347" y="1831"/>
                  </a:cubicBezTo>
                  <a:cubicBezTo>
                    <a:pt x="6331" y="1852"/>
                    <a:pt x="6279" y="1872"/>
                    <a:pt x="6260" y="1890"/>
                  </a:cubicBezTo>
                  <a:cubicBezTo>
                    <a:pt x="6240" y="1910"/>
                    <a:pt x="6208" y="1956"/>
                    <a:pt x="6194" y="1980"/>
                  </a:cubicBezTo>
                  <a:cubicBezTo>
                    <a:pt x="6145" y="2066"/>
                    <a:pt x="6095" y="2263"/>
                    <a:pt x="6035" y="2343"/>
                  </a:cubicBezTo>
                  <a:cubicBezTo>
                    <a:pt x="6023" y="2359"/>
                    <a:pt x="5992" y="2390"/>
                    <a:pt x="5972" y="2396"/>
                  </a:cubicBezTo>
                  <a:cubicBezTo>
                    <a:pt x="5933" y="2408"/>
                    <a:pt x="5905" y="2375"/>
                    <a:pt x="5865" y="2384"/>
                  </a:cubicBezTo>
                  <a:cubicBezTo>
                    <a:pt x="5851" y="2388"/>
                    <a:pt x="5823" y="2403"/>
                    <a:pt x="5815" y="2415"/>
                  </a:cubicBezTo>
                  <a:cubicBezTo>
                    <a:pt x="5798" y="2439"/>
                    <a:pt x="5802" y="2502"/>
                    <a:pt x="5797" y="2531"/>
                  </a:cubicBezTo>
                  <a:cubicBezTo>
                    <a:pt x="5794" y="2553"/>
                    <a:pt x="5794" y="2598"/>
                    <a:pt x="5786" y="2619"/>
                  </a:cubicBezTo>
                  <a:cubicBezTo>
                    <a:pt x="5754" y="2701"/>
                    <a:pt x="5656" y="2857"/>
                    <a:pt x="5585" y="2909"/>
                  </a:cubicBezTo>
                  <a:cubicBezTo>
                    <a:pt x="5569" y="2920"/>
                    <a:pt x="5530" y="2931"/>
                    <a:pt x="5511" y="2932"/>
                  </a:cubicBezTo>
                  <a:cubicBezTo>
                    <a:pt x="5478" y="2933"/>
                    <a:pt x="5471" y="2927"/>
                    <a:pt x="5442" y="2909"/>
                  </a:cubicBezTo>
                  <a:cubicBezTo>
                    <a:pt x="5426" y="2899"/>
                    <a:pt x="5405" y="2865"/>
                    <a:pt x="5392" y="2850"/>
                  </a:cubicBezTo>
                  <a:cubicBezTo>
                    <a:pt x="5370" y="2825"/>
                    <a:pt x="5337" y="2758"/>
                    <a:pt x="5305" y="2749"/>
                  </a:cubicBezTo>
                  <a:cubicBezTo>
                    <a:pt x="5296" y="2747"/>
                    <a:pt x="5278" y="2756"/>
                    <a:pt x="5270" y="2761"/>
                  </a:cubicBezTo>
                  <a:cubicBezTo>
                    <a:pt x="5253" y="2770"/>
                    <a:pt x="5230" y="2805"/>
                    <a:pt x="5212" y="2812"/>
                  </a:cubicBezTo>
                  <a:cubicBezTo>
                    <a:pt x="5197" y="2819"/>
                    <a:pt x="5161" y="2820"/>
                    <a:pt x="5144" y="2816"/>
                  </a:cubicBezTo>
                  <a:cubicBezTo>
                    <a:pt x="5103" y="2805"/>
                    <a:pt x="5038" y="2742"/>
                    <a:pt x="4999" y="2722"/>
                  </a:cubicBezTo>
                  <a:cubicBezTo>
                    <a:pt x="4980" y="2713"/>
                    <a:pt x="4941" y="2692"/>
                    <a:pt x="4920" y="2692"/>
                  </a:cubicBezTo>
                  <a:cubicBezTo>
                    <a:pt x="4900" y="2692"/>
                    <a:pt x="4859" y="2706"/>
                    <a:pt x="4843" y="2719"/>
                  </a:cubicBezTo>
                  <a:cubicBezTo>
                    <a:pt x="4814" y="2741"/>
                    <a:pt x="4777" y="2807"/>
                    <a:pt x="4765" y="2841"/>
                  </a:cubicBezTo>
                  <a:cubicBezTo>
                    <a:pt x="4762" y="2850"/>
                    <a:pt x="4758" y="2871"/>
                    <a:pt x="4762" y="2881"/>
                  </a:cubicBezTo>
                  <a:cubicBezTo>
                    <a:pt x="4770" y="2906"/>
                    <a:pt x="4821" y="2938"/>
                    <a:pt x="4835" y="2961"/>
                  </a:cubicBezTo>
                  <a:cubicBezTo>
                    <a:pt x="4841" y="2971"/>
                    <a:pt x="4852" y="2995"/>
                    <a:pt x="4851" y="3007"/>
                  </a:cubicBezTo>
                  <a:cubicBezTo>
                    <a:pt x="4849" y="3019"/>
                    <a:pt x="4821" y="3071"/>
                    <a:pt x="4802" y="3084"/>
                  </a:cubicBezTo>
                  <a:cubicBezTo>
                    <a:pt x="4781" y="3100"/>
                    <a:pt x="4741" y="3136"/>
                    <a:pt x="4721" y="3153"/>
                  </a:cubicBezTo>
                  <a:cubicBezTo>
                    <a:pt x="4693" y="3177"/>
                    <a:pt x="4633" y="3221"/>
                    <a:pt x="4611" y="3250"/>
                  </a:cubicBezTo>
                  <a:cubicBezTo>
                    <a:pt x="4608" y="3254"/>
                    <a:pt x="4603" y="3263"/>
                    <a:pt x="4603" y="3268"/>
                  </a:cubicBezTo>
                  <a:cubicBezTo>
                    <a:pt x="4608" y="3310"/>
                    <a:pt x="4680" y="3370"/>
                    <a:pt x="4708" y="3403"/>
                  </a:cubicBezTo>
                  <a:cubicBezTo>
                    <a:pt x="4719" y="3416"/>
                    <a:pt x="4738" y="3447"/>
                    <a:pt x="4754" y="3455"/>
                  </a:cubicBezTo>
                  <a:cubicBezTo>
                    <a:pt x="4774" y="3464"/>
                    <a:pt x="4825" y="3448"/>
                    <a:pt x="4845" y="3458"/>
                  </a:cubicBezTo>
                  <a:cubicBezTo>
                    <a:pt x="4856" y="3464"/>
                    <a:pt x="4872" y="3487"/>
                    <a:pt x="4878" y="3498"/>
                  </a:cubicBezTo>
                  <a:cubicBezTo>
                    <a:pt x="4893" y="3528"/>
                    <a:pt x="4898" y="3597"/>
                    <a:pt x="4911" y="3628"/>
                  </a:cubicBezTo>
                  <a:cubicBezTo>
                    <a:pt x="4915" y="3638"/>
                    <a:pt x="4923" y="3659"/>
                    <a:pt x="4932" y="3664"/>
                  </a:cubicBezTo>
                  <a:cubicBezTo>
                    <a:pt x="4976" y="3694"/>
                    <a:pt x="5095" y="3669"/>
                    <a:pt x="5143" y="3693"/>
                  </a:cubicBezTo>
                  <a:cubicBezTo>
                    <a:pt x="5167" y="3705"/>
                    <a:pt x="5205" y="3746"/>
                    <a:pt x="5218" y="3769"/>
                  </a:cubicBezTo>
                  <a:cubicBezTo>
                    <a:pt x="5219" y="3771"/>
                    <a:pt x="5220" y="3773"/>
                    <a:pt x="5221" y="3775"/>
                  </a:cubicBezTo>
                  <a:cubicBezTo>
                    <a:pt x="5201" y="3790"/>
                    <a:pt x="5255" y="3851"/>
                    <a:pt x="5253" y="3877"/>
                  </a:cubicBezTo>
                  <a:cubicBezTo>
                    <a:pt x="5251" y="3896"/>
                    <a:pt x="5231" y="3931"/>
                    <a:pt x="5218" y="3946"/>
                  </a:cubicBezTo>
                  <a:cubicBezTo>
                    <a:pt x="5207" y="3957"/>
                    <a:pt x="5180" y="3981"/>
                    <a:pt x="5164" y="3980"/>
                  </a:cubicBezTo>
                  <a:cubicBezTo>
                    <a:pt x="5138" y="3979"/>
                    <a:pt x="5103" y="3931"/>
                    <a:pt x="5083" y="3915"/>
                  </a:cubicBezTo>
                  <a:cubicBezTo>
                    <a:pt x="5050" y="3889"/>
                    <a:pt x="4993" y="3819"/>
                    <a:pt x="4951" y="3812"/>
                  </a:cubicBezTo>
                  <a:cubicBezTo>
                    <a:pt x="4940" y="3810"/>
                    <a:pt x="4916" y="3819"/>
                    <a:pt x="4909" y="3827"/>
                  </a:cubicBezTo>
                  <a:cubicBezTo>
                    <a:pt x="4895" y="3843"/>
                    <a:pt x="4908" y="3893"/>
                    <a:pt x="4893" y="3907"/>
                  </a:cubicBezTo>
                  <a:cubicBezTo>
                    <a:pt x="4878" y="3922"/>
                    <a:pt x="4827" y="3909"/>
                    <a:pt x="4808" y="3919"/>
                  </a:cubicBezTo>
                  <a:cubicBezTo>
                    <a:pt x="4790" y="3929"/>
                    <a:pt x="4760" y="3964"/>
                    <a:pt x="4754" y="3984"/>
                  </a:cubicBezTo>
                  <a:cubicBezTo>
                    <a:pt x="4745" y="4013"/>
                    <a:pt x="4750" y="4082"/>
                    <a:pt x="4769" y="4106"/>
                  </a:cubicBezTo>
                  <a:cubicBezTo>
                    <a:pt x="4787" y="4127"/>
                    <a:pt x="4848" y="4130"/>
                    <a:pt x="4874" y="4140"/>
                  </a:cubicBezTo>
                  <a:cubicBezTo>
                    <a:pt x="4900" y="4151"/>
                    <a:pt x="4948" y="4181"/>
                    <a:pt x="4974" y="4190"/>
                  </a:cubicBezTo>
                  <a:cubicBezTo>
                    <a:pt x="5000" y="4199"/>
                    <a:pt x="5059" y="4195"/>
                    <a:pt x="5079" y="4213"/>
                  </a:cubicBezTo>
                  <a:cubicBezTo>
                    <a:pt x="5099" y="4230"/>
                    <a:pt x="5156" y="4278"/>
                    <a:pt x="5167" y="4302"/>
                  </a:cubicBezTo>
                  <a:cubicBezTo>
                    <a:pt x="5181" y="4331"/>
                    <a:pt x="5186" y="4387"/>
                    <a:pt x="5183" y="4419"/>
                  </a:cubicBezTo>
                  <a:cubicBezTo>
                    <a:pt x="5182" y="4434"/>
                    <a:pt x="5119" y="4466"/>
                    <a:pt x="5105" y="4473"/>
                  </a:cubicBezTo>
                  <a:cubicBezTo>
                    <a:pt x="5076" y="4485"/>
                    <a:pt x="5011" y="4467"/>
                    <a:pt x="4981" y="4473"/>
                  </a:cubicBezTo>
                  <a:cubicBezTo>
                    <a:pt x="4924" y="4482"/>
                    <a:pt x="4875" y="4515"/>
                    <a:pt x="4818" y="4507"/>
                  </a:cubicBezTo>
                  <a:cubicBezTo>
                    <a:pt x="4790" y="4503"/>
                    <a:pt x="4753" y="4449"/>
                    <a:pt x="4725" y="4442"/>
                  </a:cubicBezTo>
                  <a:cubicBezTo>
                    <a:pt x="4690" y="4434"/>
                    <a:pt x="4610" y="4443"/>
                    <a:pt x="4582" y="4465"/>
                  </a:cubicBezTo>
                  <a:cubicBezTo>
                    <a:pt x="4574" y="4472"/>
                    <a:pt x="4567" y="4482"/>
                    <a:pt x="4561" y="4494"/>
                  </a:cubicBezTo>
                  <a:cubicBezTo>
                    <a:pt x="4541" y="4479"/>
                    <a:pt x="4517" y="4449"/>
                    <a:pt x="4512" y="4430"/>
                  </a:cubicBezTo>
                  <a:cubicBezTo>
                    <a:pt x="4505" y="4402"/>
                    <a:pt x="4542" y="4337"/>
                    <a:pt x="4524" y="4314"/>
                  </a:cubicBezTo>
                  <a:cubicBezTo>
                    <a:pt x="4519" y="4308"/>
                    <a:pt x="4499" y="4314"/>
                    <a:pt x="4492" y="4311"/>
                  </a:cubicBezTo>
                  <a:cubicBezTo>
                    <a:pt x="4471" y="4300"/>
                    <a:pt x="4449" y="4248"/>
                    <a:pt x="4426" y="4241"/>
                  </a:cubicBezTo>
                  <a:cubicBezTo>
                    <a:pt x="4411" y="4237"/>
                    <a:pt x="4376" y="4247"/>
                    <a:pt x="4363" y="4257"/>
                  </a:cubicBezTo>
                  <a:cubicBezTo>
                    <a:pt x="4336" y="4278"/>
                    <a:pt x="4329" y="4360"/>
                    <a:pt x="4301" y="4380"/>
                  </a:cubicBezTo>
                  <a:cubicBezTo>
                    <a:pt x="4284" y="4392"/>
                    <a:pt x="4240" y="4392"/>
                    <a:pt x="4220" y="4392"/>
                  </a:cubicBezTo>
                  <a:cubicBezTo>
                    <a:pt x="4193" y="4392"/>
                    <a:pt x="4139" y="4387"/>
                    <a:pt x="4115" y="4376"/>
                  </a:cubicBezTo>
                  <a:cubicBezTo>
                    <a:pt x="4086" y="4364"/>
                    <a:pt x="4020" y="4330"/>
                    <a:pt x="4017" y="4299"/>
                  </a:cubicBezTo>
                  <a:cubicBezTo>
                    <a:pt x="4015" y="4283"/>
                    <a:pt x="4055" y="4265"/>
                    <a:pt x="4060" y="4249"/>
                  </a:cubicBezTo>
                  <a:cubicBezTo>
                    <a:pt x="4069" y="4222"/>
                    <a:pt x="4067" y="4158"/>
                    <a:pt x="4052" y="4134"/>
                  </a:cubicBezTo>
                  <a:cubicBezTo>
                    <a:pt x="4040" y="4114"/>
                    <a:pt x="3987" y="4106"/>
                    <a:pt x="3974" y="4087"/>
                  </a:cubicBezTo>
                  <a:cubicBezTo>
                    <a:pt x="3956" y="4061"/>
                    <a:pt x="3943" y="3990"/>
                    <a:pt x="3954" y="3960"/>
                  </a:cubicBezTo>
                  <a:cubicBezTo>
                    <a:pt x="3961" y="3943"/>
                    <a:pt x="4009" y="3932"/>
                    <a:pt x="4009" y="3914"/>
                  </a:cubicBezTo>
                  <a:cubicBezTo>
                    <a:pt x="4009" y="3894"/>
                    <a:pt x="3970" y="3864"/>
                    <a:pt x="3950" y="3860"/>
                  </a:cubicBezTo>
                  <a:cubicBezTo>
                    <a:pt x="3919" y="3853"/>
                    <a:pt x="3861" y="3901"/>
                    <a:pt x="3829" y="3902"/>
                  </a:cubicBezTo>
                  <a:cubicBezTo>
                    <a:pt x="3801" y="3904"/>
                    <a:pt x="3746" y="3864"/>
                    <a:pt x="3720" y="3875"/>
                  </a:cubicBezTo>
                  <a:cubicBezTo>
                    <a:pt x="3698" y="3885"/>
                    <a:pt x="3675" y="3936"/>
                    <a:pt x="3673" y="3960"/>
                  </a:cubicBezTo>
                  <a:cubicBezTo>
                    <a:pt x="3670" y="3993"/>
                    <a:pt x="3722" y="4051"/>
                    <a:pt x="3716" y="4083"/>
                  </a:cubicBezTo>
                  <a:cubicBezTo>
                    <a:pt x="3713" y="4098"/>
                    <a:pt x="3690" y="4123"/>
                    <a:pt x="3677" y="4130"/>
                  </a:cubicBezTo>
                  <a:cubicBezTo>
                    <a:pt x="3635" y="4151"/>
                    <a:pt x="3528" y="4114"/>
                    <a:pt x="3490" y="4141"/>
                  </a:cubicBezTo>
                  <a:cubicBezTo>
                    <a:pt x="3463" y="4159"/>
                    <a:pt x="3436" y="4228"/>
                    <a:pt x="3439" y="4260"/>
                  </a:cubicBezTo>
                  <a:cubicBezTo>
                    <a:pt x="3440" y="4278"/>
                    <a:pt x="3475" y="4304"/>
                    <a:pt x="3478" y="4322"/>
                  </a:cubicBezTo>
                  <a:cubicBezTo>
                    <a:pt x="3484" y="4354"/>
                    <a:pt x="3467" y="4420"/>
                    <a:pt x="3451" y="4449"/>
                  </a:cubicBezTo>
                  <a:cubicBezTo>
                    <a:pt x="3426" y="4493"/>
                    <a:pt x="3340" y="4551"/>
                    <a:pt x="3306" y="4588"/>
                  </a:cubicBezTo>
                  <a:cubicBezTo>
                    <a:pt x="3284" y="4611"/>
                    <a:pt x="3253" y="4673"/>
                    <a:pt x="3224" y="4688"/>
                  </a:cubicBezTo>
                  <a:cubicBezTo>
                    <a:pt x="3210" y="4695"/>
                    <a:pt x="3176" y="4685"/>
                    <a:pt x="3162" y="4692"/>
                  </a:cubicBezTo>
                  <a:cubicBezTo>
                    <a:pt x="3149" y="4698"/>
                    <a:pt x="3128" y="4721"/>
                    <a:pt x="3123" y="4734"/>
                  </a:cubicBezTo>
                  <a:cubicBezTo>
                    <a:pt x="3091" y="4807"/>
                    <a:pt x="3075" y="4974"/>
                    <a:pt x="3095" y="5050"/>
                  </a:cubicBezTo>
                  <a:cubicBezTo>
                    <a:pt x="3105" y="5087"/>
                    <a:pt x="3170" y="5138"/>
                    <a:pt x="3181" y="5174"/>
                  </a:cubicBezTo>
                  <a:cubicBezTo>
                    <a:pt x="3193" y="5211"/>
                    <a:pt x="3185" y="5292"/>
                    <a:pt x="3181" y="5332"/>
                  </a:cubicBezTo>
                  <a:cubicBezTo>
                    <a:pt x="3180" y="5346"/>
                    <a:pt x="3178" y="5377"/>
                    <a:pt x="3169" y="5390"/>
                  </a:cubicBezTo>
                  <a:cubicBezTo>
                    <a:pt x="3142" y="5430"/>
                    <a:pt x="3046" y="5467"/>
                    <a:pt x="3005" y="5494"/>
                  </a:cubicBezTo>
                  <a:cubicBezTo>
                    <a:pt x="2995" y="5500"/>
                    <a:pt x="2978" y="5523"/>
                    <a:pt x="2966" y="5521"/>
                  </a:cubicBezTo>
                  <a:cubicBezTo>
                    <a:pt x="2939" y="5514"/>
                    <a:pt x="2940" y="5433"/>
                    <a:pt x="2915" y="5420"/>
                  </a:cubicBezTo>
                  <a:cubicBezTo>
                    <a:pt x="2903" y="5414"/>
                    <a:pt x="2874" y="5424"/>
                    <a:pt x="2861" y="5428"/>
                  </a:cubicBezTo>
                  <a:cubicBezTo>
                    <a:pt x="2805" y="5447"/>
                    <a:pt x="2701" y="5508"/>
                    <a:pt x="2658" y="5548"/>
                  </a:cubicBezTo>
                  <a:cubicBezTo>
                    <a:pt x="2645" y="5559"/>
                    <a:pt x="2633" y="5594"/>
                    <a:pt x="2619" y="5602"/>
                  </a:cubicBezTo>
                  <a:cubicBezTo>
                    <a:pt x="2575" y="5622"/>
                    <a:pt x="2468" y="5618"/>
                    <a:pt x="2427" y="5594"/>
                  </a:cubicBezTo>
                  <a:cubicBezTo>
                    <a:pt x="2408" y="5582"/>
                    <a:pt x="2398" y="5530"/>
                    <a:pt x="2380" y="5517"/>
                  </a:cubicBezTo>
                  <a:cubicBezTo>
                    <a:pt x="2365" y="5505"/>
                    <a:pt x="2318" y="5512"/>
                    <a:pt x="2306" y="5497"/>
                  </a:cubicBezTo>
                  <a:cubicBezTo>
                    <a:pt x="2278" y="5464"/>
                    <a:pt x="2317" y="5361"/>
                    <a:pt x="2294" y="5324"/>
                  </a:cubicBezTo>
                  <a:cubicBezTo>
                    <a:pt x="2281" y="5302"/>
                    <a:pt x="2219" y="5293"/>
                    <a:pt x="2208" y="5270"/>
                  </a:cubicBezTo>
                  <a:cubicBezTo>
                    <a:pt x="2196" y="5242"/>
                    <a:pt x="2242" y="5177"/>
                    <a:pt x="2228" y="5150"/>
                  </a:cubicBezTo>
                  <a:cubicBezTo>
                    <a:pt x="2223" y="5142"/>
                    <a:pt x="2200" y="5142"/>
                    <a:pt x="2193" y="5135"/>
                  </a:cubicBezTo>
                  <a:cubicBezTo>
                    <a:pt x="2176" y="5119"/>
                    <a:pt x="2167" y="5072"/>
                    <a:pt x="2154" y="5054"/>
                  </a:cubicBezTo>
                  <a:cubicBezTo>
                    <a:pt x="2139" y="5035"/>
                    <a:pt x="2090" y="5014"/>
                    <a:pt x="2079" y="4992"/>
                  </a:cubicBezTo>
                  <a:cubicBezTo>
                    <a:pt x="2060" y="4955"/>
                    <a:pt x="2085" y="4861"/>
                    <a:pt x="2068" y="4823"/>
                  </a:cubicBezTo>
                  <a:cubicBezTo>
                    <a:pt x="2046" y="4777"/>
                    <a:pt x="1947" y="4725"/>
                    <a:pt x="1923" y="4680"/>
                  </a:cubicBezTo>
                  <a:cubicBezTo>
                    <a:pt x="1911" y="4657"/>
                    <a:pt x="1912" y="4601"/>
                    <a:pt x="1904" y="4576"/>
                  </a:cubicBezTo>
                  <a:cubicBezTo>
                    <a:pt x="1895" y="4550"/>
                    <a:pt x="1869" y="4501"/>
                    <a:pt x="1855" y="4477"/>
                  </a:cubicBezTo>
                  <a:cubicBezTo>
                    <a:pt x="1835" y="4444"/>
                    <a:pt x="1800" y="4371"/>
                    <a:pt x="1766" y="4353"/>
                  </a:cubicBezTo>
                  <a:cubicBezTo>
                    <a:pt x="1751" y="4346"/>
                    <a:pt x="1715" y="4348"/>
                    <a:pt x="1699" y="4353"/>
                  </a:cubicBezTo>
                  <a:cubicBezTo>
                    <a:pt x="1676" y="4361"/>
                    <a:pt x="1647" y="4405"/>
                    <a:pt x="1624" y="4413"/>
                  </a:cubicBezTo>
                  <a:cubicBezTo>
                    <a:pt x="1606" y="4419"/>
                    <a:pt x="1562" y="4423"/>
                    <a:pt x="1545" y="4413"/>
                  </a:cubicBezTo>
                  <a:cubicBezTo>
                    <a:pt x="1516" y="4395"/>
                    <a:pt x="1506" y="4317"/>
                    <a:pt x="1483" y="4291"/>
                  </a:cubicBezTo>
                  <a:cubicBezTo>
                    <a:pt x="1464" y="4270"/>
                    <a:pt x="1399" y="4255"/>
                    <a:pt x="1387" y="4229"/>
                  </a:cubicBezTo>
                  <a:cubicBezTo>
                    <a:pt x="1374" y="4202"/>
                    <a:pt x="1390" y="4136"/>
                    <a:pt x="1401" y="4108"/>
                  </a:cubicBezTo>
                  <a:cubicBezTo>
                    <a:pt x="1409" y="4089"/>
                    <a:pt x="1447" y="4063"/>
                    <a:pt x="1449" y="4044"/>
                  </a:cubicBezTo>
                  <a:cubicBezTo>
                    <a:pt x="1450" y="4017"/>
                    <a:pt x="1411" y="3973"/>
                    <a:pt x="1399" y="3949"/>
                  </a:cubicBezTo>
                  <a:cubicBezTo>
                    <a:pt x="1382" y="3916"/>
                    <a:pt x="1356" y="3843"/>
                    <a:pt x="1332" y="3813"/>
                  </a:cubicBezTo>
                  <a:cubicBezTo>
                    <a:pt x="1313" y="3790"/>
                    <a:pt x="1266" y="3749"/>
                    <a:pt x="1238" y="3739"/>
                  </a:cubicBezTo>
                  <a:cubicBezTo>
                    <a:pt x="1220" y="3733"/>
                    <a:pt x="1178" y="3730"/>
                    <a:pt x="1161" y="3739"/>
                  </a:cubicBezTo>
                  <a:cubicBezTo>
                    <a:pt x="1137" y="3751"/>
                    <a:pt x="1112" y="3805"/>
                    <a:pt x="1094" y="3826"/>
                  </a:cubicBezTo>
                  <a:cubicBezTo>
                    <a:pt x="1076" y="3846"/>
                    <a:pt x="1030" y="3880"/>
                    <a:pt x="1017" y="3905"/>
                  </a:cubicBezTo>
                  <a:cubicBezTo>
                    <a:pt x="1007" y="3927"/>
                    <a:pt x="1021" y="3985"/>
                    <a:pt x="1003" y="4001"/>
                  </a:cubicBezTo>
                  <a:cubicBezTo>
                    <a:pt x="993" y="4010"/>
                    <a:pt x="962" y="4011"/>
                    <a:pt x="951" y="4004"/>
                  </a:cubicBezTo>
                  <a:cubicBezTo>
                    <a:pt x="928" y="3991"/>
                    <a:pt x="911" y="3935"/>
                    <a:pt x="904" y="3910"/>
                  </a:cubicBezTo>
                  <a:cubicBezTo>
                    <a:pt x="890" y="3866"/>
                    <a:pt x="880" y="3773"/>
                    <a:pt x="879" y="3726"/>
                  </a:cubicBezTo>
                  <a:cubicBezTo>
                    <a:pt x="878" y="3688"/>
                    <a:pt x="894" y="3613"/>
                    <a:pt x="894" y="3575"/>
                  </a:cubicBezTo>
                  <a:cubicBezTo>
                    <a:pt x="893" y="3543"/>
                    <a:pt x="881" y="3479"/>
                    <a:pt x="879" y="3446"/>
                  </a:cubicBezTo>
                  <a:cubicBezTo>
                    <a:pt x="878" y="3433"/>
                    <a:pt x="879" y="3414"/>
                    <a:pt x="879" y="339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7" name="Freeform 50"/>
            <p:cNvSpPr/>
            <p:nvPr/>
          </p:nvSpPr>
          <p:spPr bwMode="auto">
            <a:xfrm>
              <a:off x="2700009" y="3072959"/>
              <a:ext cx="1987966" cy="1395879"/>
            </a:xfrm>
            <a:custGeom>
              <a:avLst/>
              <a:gdLst>
                <a:gd name="T0" fmla="*/ 6384 w 8506"/>
                <a:gd name="T1" fmla="*/ 3967 h 7053"/>
                <a:gd name="T2" fmla="*/ 6731 w 8506"/>
                <a:gd name="T3" fmla="*/ 4711 h 7053"/>
                <a:gd name="T4" fmla="*/ 7118 w 8506"/>
                <a:gd name="T5" fmla="*/ 5181 h 7053"/>
                <a:gd name="T6" fmla="*/ 7521 w 8506"/>
                <a:gd name="T7" fmla="*/ 4958 h 7053"/>
                <a:gd name="T8" fmla="*/ 7298 w 8506"/>
                <a:gd name="T9" fmla="*/ 4306 h 7053"/>
                <a:gd name="T10" fmla="*/ 7531 w 8506"/>
                <a:gd name="T11" fmla="*/ 4018 h 7053"/>
                <a:gd name="T12" fmla="*/ 7995 w 8506"/>
                <a:gd name="T13" fmla="*/ 4178 h 7053"/>
                <a:gd name="T14" fmla="*/ 8467 w 8506"/>
                <a:gd name="T15" fmla="*/ 4467 h 7053"/>
                <a:gd name="T16" fmla="*/ 8451 w 8506"/>
                <a:gd name="T17" fmla="*/ 5206 h 7053"/>
                <a:gd name="T18" fmla="*/ 8036 w 8506"/>
                <a:gd name="T19" fmla="*/ 5439 h 7053"/>
                <a:gd name="T20" fmla="*/ 7339 w 8506"/>
                <a:gd name="T21" fmla="*/ 5419 h 7053"/>
                <a:gd name="T22" fmla="*/ 7402 w 8506"/>
                <a:gd name="T23" fmla="*/ 5896 h 7053"/>
                <a:gd name="T24" fmla="*/ 7359 w 8506"/>
                <a:gd name="T25" fmla="*/ 6466 h 7053"/>
                <a:gd name="T26" fmla="*/ 6952 w 8506"/>
                <a:gd name="T27" fmla="*/ 6492 h 7053"/>
                <a:gd name="T28" fmla="*/ 6852 w 8506"/>
                <a:gd name="T29" fmla="*/ 6844 h 7053"/>
                <a:gd name="T30" fmla="*/ 6436 w 8506"/>
                <a:gd name="T31" fmla="*/ 7053 h 7053"/>
                <a:gd name="T32" fmla="*/ 6130 w 8506"/>
                <a:gd name="T33" fmla="*/ 6690 h 7053"/>
                <a:gd name="T34" fmla="*/ 5716 w 8506"/>
                <a:gd name="T35" fmla="*/ 6313 h 7053"/>
                <a:gd name="T36" fmla="*/ 5320 w 8506"/>
                <a:gd name="T37" fmla="*/ 5937 h 7053"/>
                <a:gd name="T38" fmla="*/ 4938 w 8506"/>
                <a:gd name="T39" fmla="*/ 6098 h 7053"/>
                <a:gd name="T40" fmla="*/ 4954 w 8506"/>
                <a:gd name="T41" fmla="*/ 6510 h 7053"/>
                <a:gd name="T42" fmla="*/ 4718 w 8506"/>
                <a:gd name="T43" fmla="*/ 6606 h 7053"/>
                <a:gd name="T44" fmla="*/ 4586 w 8506"/>
                <a:gd name="T45" fmla="*/ 6388 h 7053"/>
                <a:gd name="T46" fmla="*/ 4164 w 8506"/>
                <a:gd name="T47" fmla="*/ 5998 h 7053"/>
                <a:gd name="T48" fmla="*/ 4700 w 8506"/>
                <a:gd name="T49" fmla="*/ 6003 h 7053"/>
                <a:gd name="T50" fmla="*/ 4812 w 8506"/>
                <a:gd name="T51" fmla="*/ 5572 h 7053"/>
                <a:gd name="T52" fmla="*/ 5124 w 8506"/>
                <a:gd name="T53" fmla="*/ 5074 h 7053"/>
                <a:gd name="T54" fmla="*/ 5278 w 8506"/>
                <a:gd name="T55" fmla="*/ 4869 h 7053"/>
                <a:gd name="T56" fmla="*/ 5337 w 8506"/>
                <a:gd name="T57" fmla="*/ 4519 h 7053"/>
                <a:gd name="T58" fmla="*/ 5261 w 8506"/>
                <a:gd name="T59" fmla="*/ 4170 h 7053"/>
                <a:gd name="T60" fmla="*/ 5210 w 8506"/>
                <a:gd name="T61" fmla="*/ 3912 h 7053"/>
                <a:gd name="T62" fmla="*/ 4812 w 8506"/>
                <a:gd name="T63" fmla="*/ 3600 h 7053"/>
                <a:gd name="T64" fmla="*/ 4359 w 8506"/>
                <a:gd name="T65" fmla="*/ 3371 h 7053"/>
                <a:gd name="T66" fmla="*/ 3946 w 8506"/>
                <a:gd name="T67" fmla="*/ 2989 h 7053"/>
                <a:gd name="T68" fmla="*/ 3788 w 8506"/>
                <a:gd name="T69" fmla="*/ 3113 h 7053"/>
                <a:gd name="T70" fmla="*/ 3367 w 8506"/>
                <a:gd name="T71" fmla="*/ 2639 h 7053"/>
                <a:gd name="T72" fmla="*/ 3008 w 8506"/>
                <a:gd name="T73" fmla="*/ 2543 h 7053"/>
                <a:gd name="T74" fmla="*/ 2581 w 8506"/>
                <a:gd name="T75" fmla="*/ 2543 h 7053"/>
                <a:gd name="T76" fmla="*/ 2282 w 8506"/>
                <a:gd name="T77" fmla="*/ 2801 h 7053"/>
                <a:gd name="T78" fmla="*/ 1983 w 8506"/>
                <a:gd name="T79" fmla="*/ 3040 h 7053"/>
                <a:gd name="T80" fmla="*/ 1535 w 8506"/>
                <a:gd name="T81" fmla="*/ 2930 h 7053"/>
                <a:gd name="T82" fmla="*/ 949 w 8506"/>
                <a:gd name="T83" fmla="*/ 2837 h 7053"/>
                <a:gd name="T84" fmla="*/ 577 w 8506"/>
                <a:gd name="T85" fmla="*/ 2509 h 7053"/>
                <a:gd name="T86" fmla="*/ 242 w 8506"/>
                <a:gd name="T87" fmla="*/ 2191 h 7053"/>
                <a:gd name="T88" fmla="*/ 92 w 8506"/>
                <a:gd name="T89" fmla="*/ 1708 h 7053"/>
                <a:gd name="T90" fmla="*/ 687 w 8506"/>
                <a:gd name="T91" fmla="*/ 1237 h 7053"/>
                <a:gd name="T92" fmla="*/ 1485 w 8506"/>
                <a:gd name="T93" fmla="*/ 652 h 7053"/>
                <a:gd name="T94" fmla="*/ 1958 w 8506"/>
                <a:gd name="T95" fmla="*/ 290 h 7053"/>
                <a:gd name="T96" fmla="*/ 2582 w 8506"/>
                <a:gd name="T97" fmla="*/ 17 h 7053"/>
                <a:gd name="T98" fmla="*/ 2835 w 8506"/>
                <a:gd name="T99" fmla="*/ 811 h 7053"/>
                <a:gd name="T100" fmla="*/ 3095 w 8506"/>
                <a:gd name="T101" fmla="*/ 1269 h 7053"/>
                <a:gd name="T102" fmla="*/ 3214 w 8506"/>
                <a:gd name="T103" fmla="*/ 1390 h 7053"/>
                <a:gd name="T104" fmla="*/ 3603 w 8506"/>
                <a:gd name="T105" fmla="*/ 1341 h 7053"/>
                <a:gd name="T106" fmla="*/ 3992 w 8506"/>
                <a:gd name="T107" fmla="*/ 1616 h 7053"/>
                <a:gd name="T108" fmla="*/ 3625 w 8506"/>
                <a:gd name="T109" fmla="*/ 2000 h 7053"/>
                <a:gd name="T110" fmla="*/ 4051 w 8506"/>
                <a:gd name="T111" fmla="*/ 2183 h 7053"/>
                <a:gd name="T112" fmla="*/ 4326 w 8506"/>
                <a:gd name="T113" fmla="*/ 2540 h 7053"/>
                <a:gd name="T114" fmla="*/ 4548 w 8506"/>
                <a:gd name="T115" fmla="*/ 2746 h 7053"/>
                <a:gd name="T116" fmla="*/ 4862 w 8506"/>
                <a:gd name="T117" fmla="*/ 2641 h 7053"/>
                <a:gd name="T118" fmla="*/ 5453 w 8506"/>
                <a:gd name="T119" fmla="*/ 2657 h 7053"/>
                <a:gd name="T120" fmla="*/ 6034 w 8506"/>
                <a:gd name="T121" fmla="*/ 2476 h 7053"/>
                <a:gd name="T122" fmla="*/ 5760 w 8506"/>
                <a:gd name="T123" fmla="*/ 3034 h 7053"/>
                <a:gd name="T124" fmla="*/ 5773 w 8506"/>
                <a:gd name="T125" fmla="*/ 3533 h 7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06" h="7053">
                  <a:moveTo>
                    <a:pt x="6155" y="3790"/>
                  </a:moveTo>
                  <a:cubicBezTo>
                    <a:pt x="6160" y="3791"/>
                    <a:pt x="6165" y="3792"/>
                    <a:pt x="6170" y="3794"/>
                  </a:cubicBezTo>
                  <a:cubicBezTo>
                    <a:pt x="6184" y="3798"/>
                    <a:pt x="6213" y="3809"/>
                    <a:pt x="6226" y="3817"/>
                  </a:cubicBezTo>
                  <a:cubicBezTo>
                    <a:pt x="6239" y="3824"/>
                    <a:pt x="6264" y="3843"/>
                    <a:pt x="6277" y="3853"/>
                  </a:cubicBezTo>
                  <a:cubicBezTo>
                    <a:pt x="6293" y="3863"/>
                    <a:pt x="6300" y="3876"/>
                    <a:pt x="6306" y="3894"/>
                  </a:cubicBezTo>
                  <a:cubicBezTo>
                    <a:pt x="6311" y="3911"/>
                    <a:pt x="6285" y="3953"/>
                    <a:pt x="6298" y="3967"/>
                  </a:cubicBezTo>
                  <a:cubicBezTo>
                    <a:pt x="6312" y="3983"/>
                    <a:pt x="6365" y="3956"/>
                    <a:pt x="6384" y="3967"/>
                  </a:cubicBezTo>
                  <a:cubicBezTo>
                    <a:pt x="6408" y="3981"/>
                    <a:pt x="6420" y="4043"/>
                    <a:pt x="6438" y="4063"/>
                  </a:cubicBezTo>
                  <a:cubicBezTo>
                    <a:pt x="6464" y="4092"/>
                    <a:pt x="6535" y="4129"/>
                    <a:pt x="6563" y="4156"/>
                  </a:cubicBezTo>
                  <a:cubicBezTo>
                    <a:pt x="6576" y="4167"/>
                    <a:pt x="6600" y="4191"/>
                    <a:pt x="6606" y="4206"/>
                  </a:cubicBezTo>
                  <a:cubicBezTo>
                    <a:pt x="6624" y="4247"/>
                    <a:pt x="6613" y="4340"/>
                    <a:pt x="6622" y="4383"/>
                  </a:cubicBezTo>
                  <a:cubicBezTo>
                    <a:pt x="6629" y="4415"/>
                    <a:pt x="6648" y="4479"/>
                    <a:pt x="6665" y="4507"/>
                  </a:cubicBezTo>
                  <a:cubicBezTo>
                    <a:pt x="6679" y="4530"/>
                    <a:pt x="6730" y="4562"/>
                    <a:pt x="6739" y="4588"/>
                  </a:cubicBezTo>
                  <a:cubicBezTo>
                    <a:pt x="6750" y="4617"/>
                    <a:pt x="6742" y="4682"/>
                    <a:pt x="6731" y="4711"/>
                  </a:cubicBezTo>
                  <a:cubicBezTo>
                    <a:pt x="6722" y="4737"/>
                    <a:pt x="6678" y="4774"/>
                    <a:pt x="6669" y="4800"/>
                  </a:cubicBezTo>
                  <a:cubicBezTo>
                    <a:pt x="6664" y="4814"/>
                    <a:pt x="6661" y="4847"/>
                    <a:pt x="6665" y="4861"/>
                  </a:cubicBezTo>
                  <a:cubicBezTo>
                    <a:pt x="6673" y="4890"/>
                    <a:pt x="6710" y="4941"/>
                    <a:pt x="6735" y="4958"/>
                  </a:cubicBezTo>
                  <a:cubicBezTo>
                    <a:pt x="6777" y="4985"/>
                    <a:pt x="6895" y="4969"/>
                    <a:pt x="6931" y="5004"/>
                  </a:cubicBezTo>
                  <a:cubicBezTo>
                    <a:pt x="6946" y="5020"/>
                    <a:pt x="6943" y="5068"/>
                    <a:pt x="6950" y="5089"/>
                  </a:cubicBezTo>
                  <a:cubicBezTo>
                    <a:pt x="6959" y="5113"/>
                    <a:pt x="6975" y="5168"/>
                    <a:pt x="6997" y="5181"/>
                  </a:cubicBezTo>
                  <a:cubicBezTo>
                    <a:pt x="7023" y="5197"/>
                    <a:pt x="7089" y="5172"/>
                    <a:pt x="7118" y="5181"/>
                  </a:cubicBezTo>
                  <a:cubicBezTo>
                    <a:pt x="7147" y="5190"/>
                    <a:pt x="7186" y="5245"/>
                    <a:pt x="7216" y="5251"/>
                  </a:cubicBezTo>
                  <a:cubicBezTo>
                    <a:pt x="7233" y="5254"/>
                    <a:pt x="7271" y="5244"/>
                    <a:pt x="7286" y="5235"/>
                  </a:cubicBezTo>
                  <a:cubicBezTo>
                    <a:pt x="7295" y="5230"/>
                    <a:pt x="7310" y="5214"/>
                    <a:pt x="7314" y="5204"/>
                  </a:cubicBezTo>
                  <a:cubicBezTo>
                    <a:pt x="7334" y="5154"/>
                    <a:pt x="7292" y="5034"/>
                    <a:pt x="7321" y="4989"/>
                  </a:cubicBezTo>
                  <a:cubicBezTo>
                    <a:pt x="7330" y="4976"/>
                    <a:pt x="7361" y="4963"/>
                    <a:pt x="7376" y="4962"/>
                  </a:cubicBezTo>
                  <a:cubicBezTo>
                    <a:pt x="7396" y="4960"/>
                    <a:pt x="7434" y="4986"/>
                    <a:pt x="7454" y="4985"/>
                  </a:cubicBezTo>
                  <a:cubicBezTo>
                    <a:pt x="7472" y="4984"/>
                    <a:pt x="7509" y="4971"/>
                    <a:pt x="7521" y="4958"/>
                  </a:cubicBezTo>
                  <a:cubicBezTo>
                    <a:pt x="7539" y="4936"/>
                    <a:pt x="7535" y="4873"/>
                    <a:pt x="7544" y="4846"/>
                  </a:cubicBezTo>
                  <a:cubicBezTo>
                    <a:pt x="7549" y="4830"/>
                    <a:pt x="7569" y="4801"/>
                    <a:pt x="7571" y="4784"/>
                  </a:cubicBezTo>
                  <a:cubicBezTo>
                    <a:pt x="7574" y="4762"/>
                    <a:pt x="7569" y="4714"/>
                    <a:pt x="7556" y="4696"/>
                  </a:cubicBezTo>
                  <a:cubicBezTo>
                    <a:pt x="7528" y="4659"/>
                    <a:pt x="7431" y="4633"/>
                    <a:pt x="7388" y="4615"/>
                  </a:cubicBezTo>
                  <a:cubicBezTo>
                    <a:pt x="7372" y="4608"/>
                    <a:pt x="7337" y="4603"/>
                    <a:pt x="7325" y="4591"/>
                  </a:cubicBezTo>
                  <a:cubicBezTo>
                    <a:pt x="7302" y="4567"/>
                    <a:pt x="7286" y="4498"/>
                    <a:pt x="7282" y="4464"/>
                  </a:cubicBezTo>
                  <a:cubicBezTo>
                    <a:pt x="7278" y="4425"/>
                    <a:pt x="7274" y="4338"/>
                    <a:pt x="7298" y="4306"/>
                  </a:cubicBezTo>
                  <a:cubicBezTo>
                    <a:pt x="7309" y="4291"/>
                    <a:pt x="7338" y="4286"/>
                    <a:pt x="7353" y="4274"/>
                  </a:cubicBezTo>
                  <a:cubicBezTo>
                    <a:pt x="7361" y="4267"/>
                    <a:pt x="7368" y="4237"/>
                    <a:pt x="7367" y="4226"/>
                  </a:cubicBezTo>
                  <a:cubicBezTo>
                    <a:pt x="7367" y="4202"/>
                    <a:pt x="7345" y="4183"/>
                    <a:pt x="7341" y="4160"/>
                  </a:cubicBezTo>
                  <a:cubicBezTo>
                    <a:pt x="7337" y="4134"/>
                    <a:pt x="7358" y="4084"/>
                    <a:pt x="7364" y="4060"/>
                  </a:cubicBezTo>
                  <a:cubicBezTo>
                    <a:pt x="7370" y="4038"/>
                    <a:pt x="7370" y="3988"/>
                    <a:pt x="7388" y="3975"/>
                  </a:cubicBezTo>
                  <a:cubicBezTo>
                    <a:pt x="7401" y="3965"/>
                    <a:pt x="7439" y="3969"/>
                    <a:pt x="7454" y="3975"/>
                  </a:cubicBezTo>
                  <a:cubicBezTo>
                    <a:pt x="7478" y="3983"/>
                    <a:pt x="7507" y="4013"/>
                    <a:pt x="7531" y="4018"/>
                  </a:cubicBezTo>
                  <a:cubicBezTo>
                    <a:pt x="7554" y="4023"/>
                    <a:pt x="7603" y="4004"/>
                    <a:pt x="7626" y="4000"/>
                  </a:cubicBezTo>
                  <a:cubicBezTo>
                    <a:pt x="7639" y="3998"/>
                    <a:pt x="7678" y="3995"/>
                    <a:pt x="7709" y="3993"/>
                  </a:cubicBezTo>
                  <a:cubicBezTo>
                    <a:pt x="7709" y="4000"/>
                    <a:pt x="7710" y="4005"/>
                    <a:pt x="7711" y="4010"/>
                  </a:cubicBezTo>
                  <a:cubicBezTo>
                    <a:pt x="7714" y="4032"/>
                    <a:pt x="7723" y="4076"/>
                    <a:pt x="7735" y="4094"/>
                  </a:cubicBezTo>
                  <a:cubicBezTo>
                    <a:pt x="7751" y="4116"/>
                    <a:pt x="7799" y="4144"/>
                    <a:pt x="7822" y="4157"/>
                  </a:cubicBezTo>
                  <a:cubicBezTo>
                    <a:pt x="7834" y="4164"/>
                    <a:pt x="7859" y="4176"/>
                    <a:pt x="7872" y="4178"/>
                  </a:cubicBezTo>
                  <a:cubicBezTo>
                    <a:pt x="7902" y="4184"/>
                    <a:pt x="7965" y="4170"/>
                    <a:pt x="7995" y="4178"/>
                  </a:cubicBezTo>
                  <a:cubicBezTo>
                    <a:pt x="8015" y="4184"/>
                    <a:pt x="8052" y="4208"/>
                    <a:pt x="8069" y="4221"/>
                  </a:cubicBezTo>
                  <a:cubicBezTo>
                    <a:pt x="8088" y="4237"/>
                    <a:pt x="8115" y="4280"/>
                    <a:pt x="8133" y="4296"/>
                  </a:cubicBezTo>
                  <a:cubicBezTo>
                    <a:pt x="8147" y="4307"/>
                    <a:pt x="8177" y="4327"/>
                    <a:pt x="8193" y="4334"/>
                  </a:cubicBezTo>
                  <a:cubicBezTo>
                    <a:pt x="8215" y="4343"/>
                    <a:pt x="8265" y="4343"/>
                    <a:pt x="8287" y="4353"/>
                  </a:cubicBezTo>
                  <a:cubicBezTo>
                    <a:pt x="8303" y="4361"/>
                    <a:pt x="8329" y="4387"/>
                    <a:pt x="8343" y="4398"/>
                  </a:cubicBezTo>
                  <a:cubicBezTo>
                    <a:pt x="8356" y="4408"/>
                    <a:pt x="8382" y="4428"/>
                    <a:pt x="8396" y="4436"/>
                  </a:cubicBezTo>
                  <a:cubicBezTo>
                    <a:pt x="8413" y="4446"/>
                    <a:pt x="8454" y="4453"/>
                    <a:pt x="8467" y="4467"/>
                  </a:cubicBezTo>
                  <a:cubicBezTo>
                    <a:pt x="8486" y="4488"/>
                    <a:pt x="8498" y="4546"/>
                    <a:pt x="8502" y="4573"/>
                  </a:cubicBezTo>
                  <a:cubicBezTo>
                    <a:pt x="8506" y="4605"/>
                    <a:pt x="8505" y="4672"/>
                    <a:pt x="8493" y="4702"/>
                  </a:cubicBezTo>
                  <a:cubicBezTo>
                    <a:pt x="8487" y="4719"/>
                    <a:pt x="8455" y="4743"/>
                    <a:pt x="8447" y="4760"/>
                  </a:cubicBezTo>
                  <a:cubicBezTo>
                    <a:pt x="8433" y="4791"/>
                    <a:pt x="8421" y="4860"/>
                    <a:pt x="8424" y="4894"/>
                  </a:cubicBezTo>
                  <a:cubicBezTo>
                    <a:pt x="8427" y="4924"/>
                    <a:pt x="8460" y="4978"/>
                    <a:pt x="8469" y="5008"/>
                  </a:cubicBezTo>
                  <a:cubicBezTo>
                    <a:pt x="8476" y="5031"/>
                    <a:pt x="8490" y="5078"/>
                    <a:pt x="8489" y="5102"/>
                  </a:cubicBezTo>
                  <a:cubicBezTo>
                    <a:pt x="8487" y="5129"/>
                    <a:pt x="8470" y="5186"/>
                    <a:pt x="8451" y="5206"/>
                  </a:cubicBezTo>
                  <a:cubicBezTo>
                    <a:pt x="8430" y="5226"/>
                    <a:pt x="8372" y="5242"/>
                    <a:pt x="8343" y="5244"/>
                  </a:cubicBezTo>
                  <a:cubicBezTo>
                    <a:pt x="8312" y="5246"/>
                    <a:pt x="8252" y="5221"/>
                    <a:pt x="8221" y="5217"/>
                  </a:cubicBezTo>
                  <a:cubicBezTo>
                    <a:pt x="8192" y="5214"/>
                    <a:pt x="8134" y="5212"/>
                    <a:pt x="8105" y="5217"/>
                  </a:cubicBezTo>
                  <a:cubicBezTo>
                    <a:pt x="8077" y="5222"/>
                    <a:pt x="8013" y="5232"/>
                    <a:pt x="7996" y="5255"/>
                  </a:cubicBezTo>
                  <a:cubicBezTo>
                    <a:pt x="7989" y="5265"/>
                    <a:pt x="7993" y="5292"/>
                    <a:pt x="7996" y="5303"/>
                  </a:cubicBezTo>
                  <a:cubicBezTo>
                    <a:pt x="8001" y="5324"/>
                    <a:pt x="8031" y="5357"/>
                    <a:pt x="8036" y="5377"/>
                  </a:cubicBezTo>
                  <a:cubicBezTo>
                    <a:pt x="8040" y="5392"/>
                    <a:pt x="8044" y="5426"/>
                    <a:pt x="8036" y="5439"/>
                  </a:cubicBezTo>
                  <a:cubicBezTo>
                    <a:pt x="8027" y="5454"/>
                    <a:pt x="7989" y="5467"/>
                    <a:pt x="7972" y="5472"/>
                  </a:cubicBezTo>
                  <a:cubicBezTo>
                    <a:pt x="7922" y="5486"/>
                    <a:pt x="7818" y="5499"/>
                    <a:pt x="7767" y="5491"/>
                  </a:cubicBezTo>
                  <a:cubicBezTo>
                    <a:pt x="7738" y="5487"/>
                    <a:pt x="7684" y="5462"/>
                    <a:pt x="7659" y="5447"/>
                  </a:cubicBezTo>
                  <a:cubicBezTo>
                    <a:pt x="7636" y="5432"/>
                    <a:pt x="7600" y="5385"/>
                    <a:pt x="7575" y="5373"/>
                  </a:cubicBezTo>
                  <a:cubicBezTo>
                    <a:pt x="7553" y="5361"/>
                    <a:pt x="7504" y="5352"/>
                    <a:pt x="7479" y="5351"/>
                  </a:cubicBezTo>
                  <a:cubicBezTo>
                    <a:pt x="7450" y="5350"/>
                    <a:pt x="7387" y="5349"/>
                    <a:pt x="7364" y="5366"/>
                  </a:cubicBezTo>
                  <a:cubicBezTo>
                    <a:pt x="7352" y="5375"/>
                    <a:pt x="7341" y="5404"/>
                    <a:pt x="7339" y="5419"/>
                  </a:cubicBezTo>
                  <a:cubicBezTo>
                    <a:pt x="7336" y="5443"/>
                    <a:pt x="7358" y="5489"/>
                    <a:pt x="7357" y="5513"/>
                  </a:cubicBezTo>
                  <a:cubicBezTo>
                    <a:pt x="7356" y="5529"/>
                    <a:pt x="7349" y="5563"/>
                    <a:pt x="7339" y="5576"/>
                  </a:cubicBezTo>
                  <a:cubicBezTo>
                    <a:pt x="7323" y="5597"/>
                    <a:pt x="7266" y="5612"/>
                    <a:pt x="7251" y="5633"/>
                  </a:cubicBezTo>
                  <a:cubicBezTo>
                    <a:pt x="7239" y="5651"/>
                    <a:pt x="7230" y="5696"/>
                    <a:pt x="7233" y="5718"/>
                  </a:cubicBezTo>
                  <a:cubicBezTo>
                    <a:pt x="7237" y="5738"/>
                    <a:pt x="7260" y="5773"/>
                    <a:pt x="7275" y="5787"/>
                  </a:cubicBezTo>
                  <a:cubicBezTo>
                    <a:pt x="7293" y="5805"/>
                    <a:pt x="7347" y="5816"/>
                    <a:pt x="7365" y="5833"/>
                  </a:cubicBezTo>
                  <a:cubicBezTo>
                    <a:pt x="7379" y="5846"/>
                    <a:pt x="7398" y="5878"/>
                    <a:pt x="7402" y="5896"/>
                  </a:cubicBezTo>
                  <a:cubicBezTo>
                    <a:pt x="7405" y="5912"/>
                    <a:pt x="7403" y="5946"/>
                    <a:pt x="7395" y="5960"/>
                  </a:cubicBezTo>
                  <a:cubicBezTo>
                    <a:pt x="7385" y="5980"/>
                    <a:pt x="7337" y="5996"/>
                    <a:pt x="7326" y="6015"/>
                  </a:cubicBezTo>
                  <a:cubicBezTo>
                    <a:pt x="7312" y="6038"/>
                    <a:pt x="7311" y="6094"/>
                    <a:pt x="7309" y="6121"/>
                  </a:cubicBezTo>
                  <a:cubicBezTo>
                    <a:pt x="7306" y="6161"/>
                    <a:pt x="7293" y="6245"/>
                    <a:pt x="7311" y="6281"/>
                  </a:cubicBezTo>
                  <a:cubicBezTo>
                    <a:pt x="7319" y="6296"/>
                    <a:pt x="7356" y="6309"/>
                    <a:pt x="7365" y="6324"/>
                  </a:cubicBezTo>
                  <a:cubicBezTo>
                    <a:pt x="7379" y="6344"/>
                    <a:pt x="7394" y="6394"/>
                    <a:pt x="7390" y="6418"/>
                  </a:cubicBezTo>
                  <a:cubicBezTo>
                    <a:pt x="7388" y="6432"/>
                    <a:pt x="7372" y="6461"/>
                    <a:pt x="7359" y="6466"/>
                  </a:cubicBezTo>
                  <a:cubicBezTo>
                    <a:pt x="7341" y="6472"/>
                    <a:pt x="7307" y="6447"/>
                    <a:pt x="7289" y="6441"/>
                  </a:cubicBezTo>
                  <a:cubicBezTo>
                    <a:pt x="7268" y="6434"/>
                    <a:pt x="7226" y="6417"/>
                    <a:pt x="7204" y="6413"/>
                  </a:cubicBezTo>
                  <a:cubicBezTo>
                    <a:pt x="7183" y="6409"/>
                    <a:pt x="7141" y="6414"/>
                    <a:pt x="7121" y="6410"/>
                  </a:cubicBezTo>
                  <a:cubicBezTo>
                    <a:pt x="7106" y="6407"/>
                    <a:pt x="7078" y="6389"/>
                    <a:pt x="7063" y="6390"/>
                  </a:cubicBezTo>
                  <a:cubicBezTo>
                    <a:pt x="7046" y="6391"/>
                    <a:pt x="7013" y="6409"/>
                    <a:pt x="7002" y="6423"/>
                  </a:cubicBezTo>
                  <a:cubicBezTo>
                    <a:pt x="6993" y="6434"/>
                    <a:pt x="6995" y="6468"/>
                    <a:pt x="6986" y="6479"/>
                  </a:cubicBezTo>
                  <a:cubicBezTo>
                    <a:pt x="6980" y="6486"/>
                    <a:pt x="6960" y="6487"/>
                    <a:pt x="6952" y="6492"/>
                  </a:cubicBezTo>
                  <a:cubicBezTo>
                    <a:pt x="6940" y="6502"/>
                    <a:pt x="6915" y="6527"/>
                    <a:pt x="6913" y="6544"/>
                  </a:cubicBezTo>
                  <a:cubicBezTo>
                    <a:pt x="6910" y="6563"/>
                    <a:pt x="6930" y="6602"/>
                    <a:pt x="6943" y="6616"/>
                  </a:cubicBezTo>
                  <a:cubicBezTo>
                    <a:pt x="6955" y="6630"/>
                    <a:pt x="6995" y="6638"/>
                    <a:pt x="7007" y="6653"/>
                  </a:cubicBezTo>
                  <a:cubicBezTo>
                    <a:pt x="7015" y="6663"/>
                    <a:pt x="7023" y="6689"/>
                    <a:pt x="7022" y="6702"/>
                  </a:cubicBezTo>
                  <a:cubicBezTo>
                    <a:pt x="7020" y="6726"/>
                    <a:pt x="6999" y="6771"/>
                    <a:pt x="6984" y="6790"/>
                  </a:cubicBezTo>
                  <a:cubicBezTo>
                    <a:pt x="6970" y="6806"/>
                    <a:pt x="6933" y="6828"/>
                    <a:pt x="6913" y="6836"/>
                  </a:cubicBezTo>
                  <a:cubicBezTo>
                    <a:pt x="6898" y="6841"/>
                    <a:pt x="6867" y="6843"/>
                    <a:pt x="6852" y="6844"/>
                  </a:cubicBezTo>
                  <a:cubicBezTo>
                    <a:pt x="6838" y="6845"/>
                    <a:pt x="6809" y="6840"/>
                    <a:pt x="6796" y="6844"/>
                  </a:cubicBezTo>
                  <a:cubicBezTo>
                    <a:pt x="6784" y="6847"/>
                    <a:pt x="6762" y="6864"/>
                    <a:pt x="6749" y="6874"/>
                  </a:cubicBezTo>
                  <a:cubicBezTo>
                    <a:pt x="6746" y="6871"/>
                    <a:pt x="6742" y="6869"/>
                    <a:pt x="6738" y="6869"/>
                  </a:cubicBezTo>
                  <a:cubicBezTo>
                    <a:pt x="6720" y="6870"/>
                    <a:pt x="6713" y="6918"/>
                    <a:pt x="6706" y="6935"/>
                  </a:cubicBezTo>
                  <a:cubicBezTo>
                    <a:pt x="6697" y="6957"/>
                    <a:pt x="6693" y="7010"/>
                    <a:pt x="6675" y="7025"/>
                  </a:cubicBezTo>
                  <a:cubicBezTo>
                    <a:pt x="6649" y="7048"/>
                    <a:pt x="6573" y="7044"/>
                    <a:pt x="6539" y="7048"/>
                  </a:cubicBezTo>
                  <a:cubicBezTo>
                    <a:pt x="6513" y="7050"/>
                    <a:pt x="6462" y="7052"/>
                    <a:pt x="6436" y="7053"/>
                  </a:cubicBezTo>
                  <a:cubicBezTo>
                    <a:pt x="6423" y="7053"/>
                    <a:pt x="6398" y="7048"/>
                    <a:pt x="6385" y="7045"/>
                  </a:cubicBezTo>
                  <a:cubicBezTo>
                    <a:pt x="6372" y="7042"/>
                    <a:pt x="6319" y="7027"/>
                    <a:pt x="6308" y="7020"/>
                  </a:cubicBezTo>
                  <a:cubicBezTo>
                    <a:pt x="6280" y="7005"/>
                    <a:pt x="6253" y="6980"/>
                    <a:pt x="6225" y="6965"/>
                  </a:cubicBezTo>
                  <a:cubicBezTo>
                    <a:pt x="6210" y="6957"/>
                    <a:pt x="6176" y="6947"/>
                    <a:pt x="6165" y="6935"/>
                  </a:cubicBezTo>
                  <a:cubicBezTo>
                    <a:pt x="6150" y="6919"/>
                    <a:pt x="6132" y="6877"/>
                    <a:pt x="6130" y="6856"/>
                  </a:cubicBezTo>
                  <a:cubicBezTo>
                    <a:pt x="6128" y="6835"/>
                    <a:pt x="6150" y="6795"/>
                    <a:pt x="6150" y="6774"/>
                  </a:cubicBezTo>
                  <a:cubicBezTo>
                    <a:pt x="6150" y="6752"/>
                    <a:pt x="6132" y="6711"/>
                    <a:pt x="6130" y="6690"/>
                  </a:cubicBezTo>
                  <a:cubicBezTo>
                    <a:pt x="6127" y="6668"/>
                    <a:pt x="6137" y="6624"/>
                    <a:pt x="6130" y="6603"/>
                  </a:cubicBezTo>
                  <a:cubicBezTo>
                    <a:pt x="6124" y="6584"/>
                    <a:pt x="6095" y="6555"/>
                    <a:pt x="6083" y="6539"/>
                  </a:cubicBezTo>
                  <a:cubicBezTo>
                    <a:pt x="6069" y="6519"/>
                    <a:pt x="6039" y="6480"/>
                    <a:pt x="6026" y="6459"/>
                  </a:cubicBezTo>
                  <a:cubicBezTo>
                    <a:pt x="6011" y="6436"/>
                    <a:pt x="5993" y="6380"/>
                    <a:pt x="5971" y="6363"/>
                  </a:cubicBezTo>
                  <a:cubicBezTo>
                    <a:pt x="5958" y="6351"/>
                    <a:pt x="5922" y="6343"/>
                    <a:pt x="5905" y="6340"/>
                  </a:cubicBezTo>
                  <a:cubicBezTo>
                    <a:pt x="5879" y="6336"/>
                    <a:pt x="5826" y="6344"/>
                    <a:pt x="5800" y="6340"/>
                  </a:cubicBezTo>
                  <a:cubicBezTo>
                    <a:pt x="5779" y="6337"/>
                    <a:pt x="5736" y="6322"/>
                    <a:pt x="5716" y="6313"/>
                  </a:cubicBezTo>
                  <a:cubicBezTo>
                    <a:pt x="5697" y="6305"/>
                    <a:pt x="5663" y="6276"/>
                    <a:pt x="5642" y="6271"/>
                  </a:cubicBezTo>
                  <a:cubicBezTo>
                    <a:pt x="5618" y="6265"/>
                    <a:pt x="5566" y="6281"/>
                    <a:pt x="5543" y="6271"/>
                  </a:cubicBezTo>
                  <a:cubicBezTo>
                    <a:pt x="5521" y="6262"/>
                    <a:pt x="5485" y="6224"/>
                    <a:pt x="5476" y="6202"/>
                  </a:cubicBezTo>
                  <a:cubicBezTo>
                    <a:pt x="5469" y="6184"/>
                    <a:pt x="5478" y="6146"/>
                    <a:pt x="5476" y="6127"/>
                  </a:cubicBezTo>
                  <a:cubicBezTo>
                    <a:pt x="5471" y="6090"/>
                    <a:pt x="5452" y="6014"/>
                    <a:pt x="5434" y="5981"/>
                  </a:cubicBezTo>
                  <a:cubicBezTo>
                    <a:pt x="5423" y="5962"/>
                    <a:pt x="5396" y="5922"/>
                    <a:pt x="5374" y="5917"/>
                  </a:cubicBezTo>
                  <a:cubicBezTo>
                    <a:pt x="5360" y="5913"/>
                    <a:pt x="5334" y="5936"/>
                    <a:pt x="5320" y="5937"/>
                  </a:cubicBezTo>
                  <a:cubicBezTo>
                    <a:pt x="5302" y="5937"/>
                    <a:pt x="5268" y="5913"/>
                    <a:pt x="5250" y="5917"/>
                  </a:cubicBezTo>
                  <a:cubicBezTo>
                    <a:pt x="5234" y="5920"/>
                    <a:pt x="5207" y="5947"/>
                    <a:pt x="5198" y="5961"/>
                  </a:cubicBezTo>
                  <a:cubicBezTo>
                    <a:pt x="5191" y="5974"/>
                    <a:pt x="5195" y="6007"/>
                    <a:pt x="5186" y="6018"/>
                  </a:cubicBezTo>
                  <a:cubicBezTo>
                    <a:pt x="5177" y="6029"/>
                    <a:pt x="5147" y="6036"/>
                    <a:pt x="5134" y="6041"/>
                  </a:cubicBezTo>
                  <a:cubicBezTo>
                    <a:pt x="5121" y="6045"/>
                    <a:pt x="5095" y="6051"/>
                    <a:pt x="5082" y="6055"/>
                  </a:cubicBezTo>
                  <a:cubicBezTo>
                    <a:pt x="5067" y="6060"/>
                    <a:pt x="5038" y="6073"/>
                    <a:pt x="5023" y="6078"/>
                  </a:cubicBezTo>
                  <a:cubicBezTo>
                    <a:pt x="5002" y="6084"/>
                    <a:pt x="4955" y="6084"/>
                    <a:pt x="4938" y="6098"/>
                  </a:cubicBezTo>
                  <a:cubicBezTo>
                    <a:pt x="4927" y="6107"/>
                    <a:pt x="4914" y="6135"/>
                    <a:pt x="4914" y="6150"/>
                  </a:cubicBezTo>
                  <a:cubicBezTo>
                    <a:pt x="4913" y="6174"/>
                    <a:pt x="4938" y="6220"/>
                    <a:pt x="4949" y="6241"/>
                  </a:cubicBezTo>
                  <a:cubicBezTo>
                    <a:pt x="4959" y="6260"/>
                    <a:pt x="4986" y="6295"/>
                    <a:pt x="4999" y="6312"/>
                  </a:cubicBezTo>
                  <a:cubicBezTo>
                    <a:pt x="5008" y="6326"/>
                    <a:pt x="5031" y="6350"/>
                    <a:pt x="5037" y="6365"/>
                  </a:cubicBezTo>
                  <a:cubicBezTo>
                    <a:pt x="5042" y="6380"/>
                    <a:pt x="5045" y="6414"/>
                    <a:pt x="5043" y="6430"/>
                  </a:cubicBezTo>
                  <a:cubicBezTo>
                    <a:pt x="5041" y="6445"/>
                    <a:pt x="5033" y="6477"/>
                    <a:pt x="5022" y="6487"/>
                  </a:cubicBezTo>
                  <a:cubicBezTo>
                    <a:pt x="5009" y="6500"/>
                    <a:pt x="4965" y="6496"/>
                    <a:pt x="4954" y="6510"/>
                  </a:cubicBezTo>
                  <a:cubicBezTo>
                    <a:pt x="4948" y="6518"/>
                    <a:pt x="4952" y="6539"/>
                    <a:pt x="4951" y="6548"/>
                  </a:cubicBezTo>
                  <a:cubicBezTo>
                    <a:pt x="4949" y="6563"/>
                    <a:pt x="4954" y="6596"/>
                    <a:pt x="4944" y="6606"/>
                  </a:cubicBezTo>
                  <a:cubicBezTo>
                    <a:pt x="4933" y="6619"/>
                    <a:pt x="4894" y="6614"/>
                    <a:pt x="4878" y="6620"/>
                  </a:cubicBezTo>
                  <a:cubicBezTo>
                    <a:pt x="4871" y="6622"/>
                    <a:pt x="4857" y="6629"/>
                    <a:pt x="4850" y="6633"/>
                  </a:cubicBezTo>
                  <a:cubicBezTo>
                    <a:pt x="4833" y="6642"/>
                    <a:pt x="4805" y="6675"/>
                    <a:pt x="4786" y="6677"/>
                  </a:cubicBezTo>
                  <a:cubicBezTo>
                    <a:pt x="4771" y="6679"/>
                    <a:pt x="4741" y="6668"/>
                    <a:pt x="4731" y="6658"/>
                  </a:cubicBezTo>
                  <a:cubicBezTo>
                    <a:pt x="4722" y="6648"/>
                    <a:pt x="4716" y="6619"/>
                    <a:pt x="4718" y="6606"/>
                  </a:cubicBezTo>
                  <a:cubicBezTo>
                    <a:pt x="4720" y="6591"/>
                    <a:pt x="4742" y="6565"/>
                    <a:pt x="4748" y="6550"/>
                  </a:cubicBezTo>
                  <a:cubicBezTo>
                    <a:pt x="4753" y="6535"/>
                    <a:pt x="4766" y="6500"/>
                    <a:pt x="4759" y="6486"/>
                  </a:cubicBezTo>
                  <a:cubicBezTo>
                    <a:pt x="4754" y="6476"/>
                    <a:pt x="4737" y="6466"/>
                    <a:pt x="4721" y="6460"/>
                  </a:cubicBezTo>
                  <a:cubicBezTo>
                    <a:pt x="4728" y="6439"/>
                    <a:pt x="4738" y="6405"/>
                    <a:pt x="4738" y="6390"/>
                  </a:cubicBezTo>
                  <a:cubicBezTo>
                    <a:pt x="4737" y="6373"/>
                    <a:pt x="4727" y="6338"/>
                    <a:pt x="4714" y="6327"/>
                  </a:cubicBezTo>
                  <a:cubicBezTo>
                    <a:pt x="4701" y="6316"/>
                    <a:pt x="4663" y="6310"/>
                    <a:pt x="4647" y="6316"/>
                  </a:cubicBezTo>
                  <a:cubicBezTo>
                    <a:pt x="4625" y="6324"/>
                    <a:pt x="4609" y="6388"/>
                    <a:pt x="4586" y="6388"/>
                  </a:cubicBezTo>
                  <a:cubicBezTo>
                    <a:pt x="4568" y="6389"/>
                    <a:pt x="4554" y="6343"/>
                    <a:pt x="4538" y="6335"/>
                  </a:cubicBezTo>
                  <a:cubicBezTo>
                    <a:pt x="4525" y="6329"/>
                    <a:pt x="4496" y="6332"/>
                    <a:pt x="4482" y="6330"/>
                  </a:cubicBezTo>
                  <a:cubicBezTo>
                    <a:pt x="4460" y="6329"/>
                    <a:pt x="4414" y="6335"/>
                    <a:pt x="4394" y="6326"/>
                  </a:cubicBezTo>
                  <a:cubicBezTo>
                    <a:pt x="4361" y="6310"/>
                    <a:pt x="4313" y="6251"/>
                    <a:pt x="4295" y="6220"/>
                  </a:cubicBezTo>
                  <a:cubicBezTo>
                    <a:pt x="4284" y="6200"/>
                    <a:pt x="4277" y="6155"/>
                    <a:pt x="4269" y="6134"/>
                  </a:cubicBezTo>
                  <a:cubicBezTo>
                    <a:pt x="4260" y="6113"/>
                    <a:pt x="4242" y="6072"/>
                    <a:pt x="4229" y="6055"/>
                  </a:cubicBezTo>
                  <a:cubicBezTo>
                    <a:pt x="4216" y="6038"/>
                    <a:pt x="4177" y="6016"/>
                    <a:pt x="4164" y="5998"/>
                  </a:cubicBezTo>
                  <a:cubicBezTo>
                    <a:pt x="4152" y="5982"/>
                    <a:pt x="4132" y="5943"/>
                    <a:pt x="4133" y="5923"/>
                  </a:cubicBezTo>
                  <a:cubicBezTo>
                    <a:pt x="4134" y="5901"/>
                    <a:pt x="4153" y="5856"/>
                    <a:pt x="4171" y="5845"/>
                  </a:cubicBezTo>
                  <a:cubicBezTo>
                    <a:pt x="4197" y="5829"/>
                    <a:pt x="4263" y="5840"/>
                    <a:pt x="4293" y="5845"/>
                  </a:cubicBezTo>
                  <a:cubicBezTo>
                    <a:pt x="4330" y="5851"/>
                    <a:pt x="4400" y="5877"/>
                    <a:pt x="4435" y="5889"/>
                  </a:cubicBezTo>
                  <a:cubicBezTo>
                    <a:pt x="4461" y="5898"/>
                    <a:pt x="4513" y="5915"/>
                    <a:pt x="4536" y="5927"/>
                  </a:cubicBezTo>
                  <a:cubicBezTo>
                    <a:pt x="4560" y="5941"/>
                    <a:pt x="4598" y="5983"/>
                    <a:pt x="4624" y="5994"/>
                  </a:cubicBezTo>
                  <a:cubicBezTo>
                    <a:pt x="4641" y="6001"/>
                    <a:pt x="4681" y="6002"/>
                    <a:pt x="4700" y="6003"/>
                  </a:cubicBezTo>
                  <a:cubicBezTo>
                    <a:pt x="4718" y="6005"/>
                    <a:pt x="4755" y="6011"/>
                    <a:pt x="4772" y="6007"/>
                  </a:cubicBezTo>
                  <a:cubicBezTo>
                    <a:pt x="4796" y="6001"/>
                    <a:pt x="4838" y="5973"/>
                    <a:pt x="4858" y="5959"/>
                  </a:cubicBezTo>
                  <a:cubicBezTo>
                    <a:pt x="4878" y="5945"/>
                    <a:pt x="4918" y="5918"/>
                    <a:pt x="4931" y="5898"/>
                  </a:cubicBezTo>
                  <a:cubicBezTo>
                    <a:pt x="4939" y="5884"/>
                    <a:pt x="4950" y="5849"/>
                    <a:pt x="4946" y="5833"/>
                  </a:cubicBezTo>
                  <a:cubicBezTo>
                    <a:pt x="4941" y="5815"/>
                    <a:pt x="4905" y="5793"/>
                    <a:pt x="4893" y="5779"/>
                  </a:cubicBezTo>
                  <a:cubicBezTo>
                    <a:pt x="4876" y="5758"/>
                    <a:pt x="4840" y="5718"/>
                    <a:pt x="4830" y="5693"/>
                  </a:cubicBezTo>
                  <a:cubicBezTo>
                    <a:pt x="4819" y="5665"/>
                    <a:pt x="4804" y="5602"/>
                    <a:pt x="4812" y="5572"/>
                  </a:cubicBezTo>
                  <a:cubicBezTo>
                    <a:pt x="4819" y="5546"/>
                    <a:pt x="4864" y="5511"/>
                    <a:pt x="4881" y="5490"/>
                  </a:cubicBezTo>
                  <a:cubicBezTo>
                    <a:pt x="4898" y="5469"/>
                    <a:pt x="4929" y="5427"/>
                    <a:pt x="4946" y="5407"/>
                  </a:cubicBezTo>
                  <a:cubicBezTo>
                    <a:pt x="4959" y="5391"/>
                    <a:pt x="4990" y="5363"/>
                    <a:pt x="5004" y="5346"/>
                  </a:cubicBezTo>
                  <a:cubicBezTo>
                    <a:pt x="5020" y="5326"/>
                    <a:pt x="5060" y="5286"/>
                    <a:pt x="5061" y="5260"/>
                  </a:cubicBezTo>
                  <a:cubicBezTo>
                    <a:pt x="5062" y="5235"/>
                    <a:pt x="5003" y="5196"/>
                    <a:pt x="5012" y="5173"/>
                  </a:cubicBezTo>
                  <a:cubicBezTo>
                    <a:pt x="5018" y="5155"/>
                    <a:pt x="5067" y="5160"/>
                    <a:pt x="5081" y="5148"/>
                  </a:cubicBezTo>
                  <a:cubicBezTo>
                    <a:pt x="5098" y="5134"/>
                    <a:pt x="5108" y="5088"/>
                    <a:pt x="5124" y="5074"/>
                  </a:cubicBezTo>
                  <a:cubicBezTo>
                    <a:pt x="5132" y="5066"/>
                    <a:pt x="5153" y="5056"/>
                    <a:pt x="5164" y="5055"/>
                  </a:cubicBezTo>
                  <a:cubicBezTo>
                    <a:pt x="5180" y="5054"/>
                    <a:pt x="5210" y="5069"/>
                    <a:pt x="5225" y="5075"/>
                  </a:cubicBezTo>
                  <a:cubicBezTo>
                    <a:pt x="5238" y="5081"/>
                    <a:pt x="5261" y="5106"/>
                    <a:pt x="5274" y="5102"/>
                  </a:cubicBezTo>
                  <a:cubicBezTo>
                    <a:pt x="5295" y="5095"/>
                    <a:pt x="5313" y="5045"/>
                    <a:pt x="5311" y="5024"/>
                  </a:cubicBezTo>
                  <a:cubicBezTo>
                    <a:pt x="5309" y="5009"/>
                    <a:pt x="5280" y="4990"/>
                    <a:pt x="5273" y="4976"/>
                  </a:cubicBezTo>
                  <a:cubicBezTo>
                    <a:pt x="5266" y="4963"/>
                    <a:pt x="5252" y="4935"/>
                    <a:pt x="5253" y="4920"/>
                  </a:cubicBezTo>
                  <a:cubicBezTo>
                    <a:pt x="5254" y="4906"/>
                    <a:pt x="5265" y="4875"/>
                    <a:pt x="5278" y="4869"/>
                  </a:cubicBezTo>
                  <a:cubicBezTo>
                    <a:pt x="5293" y="4862"/>
                    <a:pt x="5326" y="4889"/>
                    <a:pt x="5342" y="4887"/>
                  </a:cubicBezTo>
                  <a:cubicBezTo>
                    <a:pt x="5351" y="4886"/>
                    <a:pt x="5367" y="4875"/>
                    <a:pt x="5373" y="4869"/>
                  </a:cubicBezTo>
                  <a:cubicBezTo>
                    <a:pt x="5385" y="4857"/>
                    <a:pt x="5401" y="4827"/>
                    <a:pt x="5405" y="4811"/>
                  </a:cubicBezTo>
                  <a:cubicBezTo>
                    <a:pt x="5412" y="4782"/>
                    <a:pt x="5403" y="4722"/>
                    <a:pt x="5405" y="4692"/>
                  </a:cubicBezTo>
                  <a:cubicBezTo>
                    <a:pt x="5406" y="4670"/>
                    <a:pt x="5422" y="4626"/>
                    <a:pt x="5416" y="4605"/>
                  </a:cubicBezTo>
                  <a:cubicBezTo>
                    <a:pt x="5413" y="4591"/>
                    <a:pt x="5390" y="4570"/>
                    <a:pt x="5380" y="4560"/>
                  </a:cubicBezTo>
                  <a:cubicBezTo>
                    <a:pt x="5370" y="4549"/>
                    <a:pt x="5346" y="4531"/>
                    <a:pt x="5337" y="4519"/>
                  </a:cubicBezTo>
                  <a:cubicBezTo>
                    <a:pt x="5329" y="4507"/>
                    <a:pt x="5316" y="4481"/>
                    <a:pt x="5312" y="4467"/>
                  </a:cubicBezTo>
                  <a:cubicBezTo>
                    <a:pt x="5308" y="4452"/>
                    <a:pt x="5309" y="4418"/>
                    <a:pt x="5304" y="4403"/>
                  </a:cubicBezTo>
                  <a:cubicBezTo>
                    <a:pt x="5300" y="4389"/>
                    <a:pt x="5287" y="4361"/>
                    <a:pt x="5276" y="4350"/>
                  </a:cubicBezTo>
                  <a:cubicBezTo>
                    <a:pt x="5263" y="4337"/>
                    <a:pt x="5218" y="4330"/>
                    <a:pt x="5208" y="4314"/>
                  </a:cubicBezTo>
                  <a:cubicBezTo>
                    <a:pt x="5202" y="4303"/>
                    <a:pt x="5203" y="4274"/>
                    <a:pt x="5208" y="4263"/>
                  </a:cubicBezTo>
                  <a:cubicBezTo>
                    <a:pt x="5214" y="4251"/>
                    <a:pt x="5241" y="4242"/>
                    <a:pt x="5248" y="4231"/>
                  </a:cubicBezTo>
                  <a:cubicBezTo>
                    <a:pt x="5256" y="4218"/>
                    <a:pt x="5269" y="4184"/>
                    <a:pt x="5261" y="4170"/>
                  </a:cubicBezTo>
                  <a:cubicBezTo>
                    <a:pt x="5253" y="4157"/>
                    <a:pt x="5214" y="4163"/>
                    <a:pt x="5202" y="4154"/>
                  </a:cubicBezTo>
                  <a:cubicBezTo>
                    <a:pt x="5193" y="4146"/>
                    <a:pt x="5184" y="4123"/>
                    <a:pt x="5180" y="4112"/>
                  </a:cubicBezTo>
                  <a:cubicBezTo>
                    <a:pt x="5173" y="4092"/>
                    <a:pt x="5153" y="4049"/>
                    <a:pt x="5162" y="4030"/>
                  </a:cubicBezTo>
                  <a:cubicBezTo>
                    <a:pt x="5166" y="4022"/>
                    <a:pt x="5185" y="4016"/>
                    <a:pt x="5193" y="4015"/>
                  </a:cubicBezTo>
                  <a:cubicBezTo>
                    <a:pt x="5215" y="4013"/>
                    <a:pt x="5259" y="4050"/>
                    <a:pt x="5278" y="4038"/>
                  </a:cubicBezTo>
                  <a:cubicBezTo>
                    <a:pt x="5288" y="4031"/>
                    <a:pt x="5288" y="4002"/>
                    <a:pt x="5284" y="3990"/>
                  </a:cubicBezTo>
                  <a:cubicBezTo>
                    <a:pt x="5276" y="3965"/>
                    <a:pt x="5232" y="3928"/>
                    <a:pt x="5210" y="3912"/>
                  </a:cubicBezTo>
                  <a:cubicBezTo>
                    <a:pt x="5186" y="3895"/>
                    <a:pt x="5130" y="3877"/>
                    <a:pt x="5104" y="3863"/>
                  </a:cubicBezTo>
                  <a:cubicBezTo>
                    <a:pt x="5086" y="3852"/>
                    <a:pt x="5048" y="3831"/>
                    <a:pt x="5035" y="3815"/>
                  </a:cubicBezTo>
                  <a:cubicBezTo>
                    <a:pt x="5018" y="3795"/>
                    <a:pt x="5000" y="3744"/>
                    <a:pt x="4992" y="3720"/>
                  </a:cubicBezTo>
                  <a:cubicBezTo>
                    <a:pt x="4983" y="3694"/>
                    <a:pt x="4981" y="3637"/>
                    <a:pt x="4967" y="3614"/>
                  </a:cubicBezTo>
                  <a:cubicBezTo>
                    <a:pt x="4956" y="3594"/>
                    <a:pt x="4922" y="3558"/>
                    <a:pt x="4900" y="3554"/>
                  </a:cubicBezTo>
                  <a:cubicBezTo>
                    <a:pt x="4891" y="3553"/>
                    <a:pt x="4876" y="3563"/>
                    <a:pt x="4868" y="3567"/>
                  </a:cubicBezTo>
                  <a:cubicBezTo>
                    <a:pt x="4854" y="3575"/>
                    <a:pt x="4828" y="3601"/>
                    <a:pt x="4812" y="3600"/>
                  </a:cubicBezTo>
                  <a:cubicBezTo>
                    <a:pt x="4797" y="3600"/>
                    <a:pt x="4776" y="3576"/>
                    <a:pt x="4764" y="3567"/>
                  </a:cubicBezTo>
                  <a:cubicBezTo>
                    <a:pt x="4742" y="3551"/>
                    <a:pt x="4702" y="3517"/>
                    <a:pt x="4680" y="3501"/>
                  </a:cubicBezTo>
                  <a:cubicBezTo>
                    <a:pt x="4668" y="3493"/>
                    <a:pt x="4646" y="3475"/>
                    <a:pt x="4632" y="3471"/>
                  </a:cubicBezTo>
                  <a:cubicBezTo>
                    <a:pt x="4608" y="3466"/>
                    <a:pt x="4558" y="3481"/>
                    <a:pt x="4533" y="3480"/>
                  </a:cubicBezTo>
                  <a:cubicBezTo>
                    <a:pt x="4519" y="3479"/>
                    <a:pt x="4490" y="3479"/>
                    <a:pt x="4478" y="3471"/>
                  </a:cubicBezTo>
                  <a:cubicBezTo>
                    <a:pt x="4460" y="3460"/>
                    <a:pt x="4446" y="3413"/>
                    <a:pt x="4429" y="3399"/>
                  </a:cubicBezTo>
                  <a:cubicBezTo>
                    <a:pt x="4414" y="3387"/>
                    <a:pt x="4373" y="3384"/>
                    <a:pt x="4359" y="3371"/>
                  </a:cubicBezTo>
                  <a:cubicBezTo>
                    <a:pt x="4349" y="3360"/>
                    <a:pt x="4339" y="3330"/>
                    <a:pt x="4335" y="3316"/>
                  </a:cubicBezTo>
                  <a:cubicBezTo>
                    <a:pt x="4329" y="3301"/>
                    <a:pt x="4328" y="3266"/>
                    <a:pt x="4320" y="3252"/>
                  </a:cubicBezTo>
                  <a:cubicBezTo>
                    <a:pt x="4305" y="3228"/>
                    <a:pt x="4262" y="3187"/>
                    <a:pt x="4236" y="3178"/>
                  </a:cubicBezTo>
                  <a:cubicBezTo>
                    <a:pt x="4208" y="3167"/>
                    <a:pt x="4147" y="3187"/>
                    <a:pt x="4120" y="3178"/>
                  </a:cubicBezTo>
                  <a:cubicBezTo>
                    <a:pt x="4103" y="3172"/>
                    <a:pt x="4075" y="3148"/>
                    <a:pt x="4064" y="3135"/>
                  </a:cubicBezTo>
                  <a:cubicBezTo>
                    <a:pt x="4046" y="3114"/>
                    <a:pt x="4032" y="3058"/>
                    <a:pt x="4014" y="3037"/>
                  </a:cubicBezTo>
                  <a:cubicBezTo>
                    <a:pt x="4001" y="3021"/>
                    <a:pt x="3966" y="2995"/>
                    <a:pt x="3946" y="2989"/>
                  </a:cubicBezTo>
                  <a:cubicBezTo>
                    <a:pt x="3937" y="2986"/>
                    <a:pt x="3914" y="2985"/>
                    <a:pt x="3905" y="2989"/>
                  </a:cubicBezTo>
                  <a:cubicBezTo>
                    <a:pt x="3891" y="2996"/>
                    <a:pt x="3870" y="3023"/>
                    <a:pt x="3869" y="3039"/>
                  </a:cubicBezTo>
                  <a:cubicBezTo>
                    <a:pt x="3867" y="3054"/>
                    <a:pt x="3882" y="3084"/>
                    <a:pt x="3894" y="3093"/>
                  </a:cubicBezTo>
                  <a:cubicBezTo>
                    <a:pt x="3901" y="3099"/>
                    <a:pt x="3925" y="3094"/>
                    <a:pt x="3932" y="3101"/>
                  </a:cubicBezTo>
                  <a:cubicBezTo>
                    <a:pt x="3940" y="3112"/>
                    <a:pt x="3941" y="3145"/>
                    <a:pt x="3933" y="3156"/>
                  </a:cubicBezTo>
                  <a:cubicBezTo>
                    <a:pt x="3924" y="3170"/>
                    <a:pt x="3886" y="3180"/>
                    <a:pt x="3869" y="3178"/>
                  </a:cubicBezTo>
                  <a:cubicBezTo>
                    <a:pt x="3843" y="3173"/>
                    <a:pt x="3810" y="3127"/>
                    <a:pt x="3788" y="3113"/>
                  </a:cubicBezTo>
                  <a:cubicBezTo>
                    <a:pt x="3767" y="3100"/>
                    <a:pt x="3721" y="3080"/>
                    <a:pt x="3700" y="3067"/>
                  </a:cubicBezTo>
                  <a:cubicBezTo>
                    <a:pt x="3681" y="3054"/>
                    <a:pt x="3641" y="3029"/>
                    <a:pt x="3628" y="3011"/>
                  </a:cubicBezTo>
                  <a:cubicBezTo>
                    <a:pt x="3609" y="2984"/>
                    <a:pt x="3605" y="2914"/>
                    <a:pt x="3588" y="2887"/>
                  </a:cubicBezTo>
                  <a:cubicBezTo>
                    <a:pt x="3574" y="2864"/>
                    <a:pt x="3533" y="2829"/>
                    <a:pt x="3512" y="2812"/>
                  </a:cubicBezTo>
                  <a:cubicBezTo>
                    <a:pt x="3494" y="2799"/>
                    <a:pt x="3452" y="2779"/>
                    <a:pt x="3433" y="2766"/>
                  </a:cubicBezTo>
                  <a:cubicBezTo>
                    <a:pt x="3416" y="2755"/>
                    <a:pt x="3376" y="2734"/>
                    <a:pt x="3367" y="2715"/>
                  </a:cubicBezTo>
                  <a:cubicBezTo>
                    <a:pt x="3358" y="2698"/>
                    <a:pt x="3378" y="2654"/>
                    <a:pt x="3367" y="2639"/>
                  </a:cubicBezTo>
                  <a:cubicBezTo>
                    <a:pt x="3353" y="2621"/>
                    <a:pt x="3296" y="2631"/>
                    <a:pt x="3279" y="2616"/>
                  </a:cubicBezTo>
                  <a:cubicBezTo>
                    <a:pt x="3268" y="2606"/>
                    <a:pt x="3271" y="2567"/>
                    <a:pt x="3258" y="2560"/>
                  </a:cubicBezTo>
                  <a:cubicBezTo>
                    <a:pt x="3243" y="2551"/>
                    <a:pt x="3203" y="2560"/>
                    <a:pt x="3188" y="2570"/>
                  </a:cubicBezTo>
                  <a:cubicBezTo>
                    <a:pt x="3173" y="2579"/>
                    <a:pt x="3166" y="2622"/>
                    <a:pt x="3150" y="2631"/>
                  </a:cubicBezTo>
                  <a:cubicBezTo>
                    <a:pt x="3140" y="2637"/>
                    <a:pt x="3114" y="2634"/>
                    <a:pt x="3102" y="2631"/>
                  </a:cubicBezTo>
                  <a:cubicBezTo>
                    <a:pt x="3084" y="2625"/>
                    <a:pt x="3053" y="2601"/>
                    <a:pt x="3040" y="2588"/>
                  </a:cubicBezTo>
                  <a:cubicBezTo>
                    <a:pt x="3030" y="2578"/>
                    <a:pt x="3021" y="2548"/>
                    <a:pt x="3008" y="2543"/>
                  </a:cubicBezTo>
                  <a:cubicBezTo>
                    <a:pt x="2998" y="2539"/>
                    <a:pt x="2973" y="2547"/>
                    <a:pt x="2965" y="2555"/>
                  </a:cubicBezTo>
                  <a:cubicBezTo>
                    <a:pt x="2953" y="2568"/>
                    <a:pt x="2960" y="2609"/>
                    <a:pt x="2954" y="2626"/>
                  </a:cubicBezTo>
                  <a:cubicBezTo>
                    <a:pt x="2948" y="2642"/>
                    <a:pt x="2930" y="2673"/>
                    <a:pt x="2919" y="2687"/>
                  </a:cubicBezTo>
                  <a:cubicBezTo>
                    <a:pt x="2909" y="2701"/>
                    <a:pt x="2888" y="2734"/>
                    <a:pt x="2871" y="2738"/>
                  </a:cubicBezTo>
                  <a:cubicBezTo>
                    <a:pt x="2847" y="2743"/>
                    <a:pt x="2802" y="2714"/>
                    <a:pt x="2780" y="2702"/>
                  </a:cubicBezTo>
                  <a:cubicBezTo>
                    <a:pt x="2754" y="2686"/>
                    <a:pt x="2709" y="2643"/>
                    <a:pt x="2685" y="2624"/>
                  </a:cubicBezTo>
                  <a:cubicBezTo>
                    <a:pt x="2659" y="2604"/>
                    <a:pt x="2604" y="2567"/>
                    <a:pt x="2581" y="2543"/>
                  </a:cubicBezTo>
                  <a:cubicBezTo>
                    <a:pt x="2564" y="2526"/>
                    <a:pt x="2541" y="2482"/>
                    <a:pt x="2523" y="2466"/>
                  </a:cubicBezTo>
                  <a:cubicBezTo>
                    <a:pt x="2498" y="2443"/>
                    <a:pt x="2440" y="2402"/>
                    <a:pt x="2407" y="2396"/>
                  </a:cubicBezTo>
                  <a:cubicBezTo>
                    <a:pt x="2384" y="2392"/>
                    <a:pt x="2334" y="2401"/>
                    <a:pt x="2315" y="2414"/>
                  </a:cubicBezTo>
                  <a:cubicBezTo>
                    <a:pt x="2302" y="2423"/>
                    <a:pt x="2286" y="2453"/>
                    <a:pt x="2280" y="2467"/>
                  </a:cubicBezTo>
                  <a:cubicBezTo>
                    <a:pt x="2269" y="2493"/>
                    <a:pt x="2253" y="2550"/>
                    <a:pt x="2254" y="2578"/>
                  </a:cubicBezTo>
                  <a:cubicBezTo>
                    <a:pt x="2255" y="2606"/>
                    <a:pt x="2283" y="2656"/>
                    <a:pt x="2287" y="2684"/>
                  </a:cubicBezTo>
                  <a:cubicBezTo>
                    <a:pt x="2290" y="2713"/>
                    <a:pt x="2297" y="2776"/>
                    <a:pt x="2282" y="2801"/>
                  </a:cubicBezTo>
                  <a:cubicBezTo>
                    <a:pt x="2272" y="2817"/>
                    <a:pt x="2236" y="2837"/>
                    <a:pt x="2217" y="2839"/>
                  </a:cubicBezTo>
                  <a:cubicBezTo>
                    <a:pt x="2198" y="2841"/>
                    <a:pt x="2162" y="2808"/>
                    <a:pt x="2143" y="2812"/>
                  </a:cubicBezTo>
                  <a:cubicBezTo>
                    <a:pt x="2131" y="2815"/>
                    <a:pt x="2117" y="2837"/>
                    <a:pt x="2110" y="2847"/>
                  </a:cubicBezTo>
                  <a:cubicBezTo>
                    <a:pt x="2100" y="2860"/>
                    <a:pt x="2081" y="2887"/>
                    <a:pt x="2078" y="2903"/>
                  </a:cubicBezTo>
                  <a:cubicBezTo>
                    <a:pt x="2076" y="2919"/>
                    <a:pt x="2094" y="2950"/>
                    <a:pt x="2093" y="2966"/>
                  </a:cubicBezTo>
                  <a:cubicBezTo>
                    <a:pt x="2093" y="2991"/>
                    <a:pt x="2087" y="3051"/>
                    <a:pt x="2065" y="3064"/>
                  </a:cubicBezTo>
                  <a:cubicBezTo>
                    <a:pt x="2047" y="3074"/>
                    <a:pt x="2002" y="3049"/>
                    <a:pt x="1983" y="3040"/>
                  </a:cubicBezTo>
                  <a:cubicBezTo>
                    <a:pt x="1973" y="3036"/>
                    <a:pt x="1957" y="3019"/>
                    <a:pt x="1946" y="3019"/>
                  </a:cubicBezTo>
                  <a:cubicBezTo>
                    <a:pt x="1922" y="3018"/>
                    <a:pt x="1884" y="3058"/>
                    <a:pt x="1860" y="3064"/>
                  </a:cubicBezTo>
                  <a:cubicBezTo>
                    <a:pt x="1838" y="3068"/>
                    <a:pt x="1792" y="3066"/>
                    <a:pt x="1770" y="3060"/>
                  </a:cubicBezTo>
                  <a:cubicBezTo>
                    <a:pt x="1744" y="3054"/>
                    <a:pt x="1692" y="3035"/>
                    <a:pt x="1674" y="3016"/>
                  </a:cubicBezTo>
                  <a:cubicBezTo>
                    <a:pt x="1660" y="3001"/>
                    <a:pt x="1656" y="2955"/>
                    <a:pt x="1642" y="2940"/>
                  </a:cubicBezTo>
                  <a:cubicBezTo>
                    <a:pt x="1633" y="2929"/>
                    <a:pt x="1607" y="2911"/>
                    <a:pt x="1593" y="2910"/>
                  </a:cubicBezTo>
                  <a:cubicBezTo>
                    <a:pt x="1578" y="2908"/>
                    <a:pt x="1549" y="2924"/>
                    <a:pt x="1535" y="2930"/>
                  </a:cubicBezTo>
                  <a:cubicBezTo>
                    <a:pt x="1519" y="2936"/>
                    <a:pt x="1488" y="2954"/>
                    <a:pt x="1471" y="2958"/>
                  </a:cubicBezTo>
                  <a:cubicBezTo>
                    <a:pt x="1444" y="2963"/>
                    <a:pt x="1387" y="2963"/>
                    <a:pt x="1362" y="2955"/>
                  </a:cubicBezTo>
                  <a:cubicBezTo>
                    <a:pt x="1344" y="2948"/>
                    <a:pt x="1314" y="2923"/>
                    <a:pt x="1301" y="2910"/>
                  </a:cubicBezTo>
                  <a:cubicBezTo>
                    <a:pt x="1293" y="2903"/>
                    <a:pt x="1282" y="2883"/>
                    <a:pt x="1272" y="2877"/>
                  </a:cubicBezTo>
                  <a:cubicBezTo>
                    <a:pt x="1250" y="2862"/>
                    <a:pt x="1197" y="2848"/>
                    <a:pt x="1170" y="2847"/>
                  </a:cubicBezTo>
                  <a:cubicBezTo>
                    <a:pt x="1145" y="2846"/>
                    <a:pt x="1096" y="2869"/>
                    <a:pt x="1071" y="2869"/>
                  </a:cubicBezTo>
                  <a:cubicBezTo>
                    <a:pt x="1039" y="2868"/>
                    <a:pt x="974" y="2856"/>
                    <a:pt x="949" y="2837"/>
                  </a:cubicBezTo>
                  <a:cubicBezTo>
                    <a:pt x="932" y="2825"/>
                    <a:pt x="913" y="2785"/>
                    <a:pt x="907" y="2765"/>
                  </a:cubicBezTo>
                  <a:cubicBezTo>
                    <a:pt x="902" y="2743"/>
                    <a:pt x="911" y="2697"/>
                    <a:pt x="907" y="2675"/>
                  </a:cubicBezTo>
                  <a:cubicBezTo>
                    <a:pt x="903" y="2650"/>
                    <a:pt x="894" y="2591"/>
                    <a:pt x="873" y="2576"/>
                  </a:cubicBezTo>
                  <a:cubicBezTo>
                    <a:pt x="848" y="2558"/>
                    <a:pt x="780" y="2574"/>
                    <a:pt x="749" y="2576"/>
                  </a:cubicBezTo>
                  <a:cubicBezTo>
                    <a:pt x="719" y="2579"/>
                    <a:pt x="661" y="2603"/>
                    <a:pt x="632" y="2596"/>
                  </a:cubicBezTo>
                  <a:cubicBezTo>
                    <a:pt x="615" y="2592"/>
                    <a:pt x="585" y="2571"/>
                    <a:pt x="577" y="2556"/>
                  </a:cubicBezTo>
                  <a:cubicBezTo>
                    <a:pt x="572" y="2546"/>
                    <a:pt x="571" y="2519"/>
                    <a:pt x="577" y="2509"/>
                  </a:cubicBezTo>
                  <a:cubicBezTo>
                    <a:pt x="585" y="2495"/>
                    <a:pt x="630" y="2491"/>
                    <a:pt x="630" y="2476"/>
                  </a:cubicBezTo>
                  <a:cubicBezTo>
                    <a:pt x="630" y="2447"/>
                    <a:pt x="561" y="2424"/>
                    <a:pt x="534" y="2416"/>
                  </a:cubicBezTo>
                  <a:cubicBezTo>
                    <a:pt x="505" y="2407"/>
                    <a:pt x="441" y="2416"/>
                    <a:pt x="410" y="2413"/>
                  </a:cubicBezTo>
                  <a:cubicBezTo>
                    <a:pt x="385" y="2410"/>
                    <a:pt x="330" y="2412"/>
                    <a:pt x="310" y="2396"/>
                  </a:cubicBezTo>
                  <a:cubicBezTo>
                    <a:pt x="294" y="2384"/>
                    <a:pt x="282" y="2344"/>
                    <a:pt x="278" y="2325"/>
                  </a:cubicBezTo>
                  <a:cubicBezTo>
                    <a:pt x="275" y="2308"/>
                    <a:pt x="283" y="2271"/>
                    <a:pt x="278" y="2254"/>
                  </a:cubicBezTo>
                  <a:cubicBezTo>
                    <a:pt x="273" y="2237"/>
                    <a:pt x="259" y="2196"/>
                    <a:pt x="242" y="2191"/>
                  </a:cubicBezTo>
                  <a:cubicBezTo>
                    <a:pt x="219" y="2185"/>
                    <a:pt x="183" y="2237"/>
                    <a:pt x="159" y="2241"/>
                  </a:cubicBezTo>
                  <a:cubicBezTo>
                    <a:pt x="142" y="2244"/>
                    <a:pt x="109" y="2228"/>
                    <a:pt x="92" y="2229"/>
                  </a:cubicBezTo>
                  <a:cubicBezTo>
                    <a:pt x="75" y="2231"/>
                    <a:pt x="45" y="2249"/>
                    <a:pt x="29" y="2253"/>
                  </a:cubicBezTo>
                  <a:cubicBezTo>
                    <a:pt x="21" y="2254"/>
                    <a:pt x="11" y="2256"/>
                    <a:pt x="0" y="2257"/>
                  </a:cubicBezTo>
                  <a:cubicBezTo>
                    <a:pt x="0" y="2214"/>
                    <a:pt x="3" y="2141"/>
                    <a:pt x="16" y="2109"/>
                  </a:cubicBezTo>
                  <a:cubicBezTo>
                    <a:pt x="39" y="2051"/>
                    <a:pt x="83" y="1933"/>
                    <a:pt x="92" y="1871"/>
                  </a:cubicBezTo>
                  <a:cubicBezTo>
                    <a:pt x="99" y="1831"/>
                    <a:pt x="77" y="1745"/>
                    <a:pt x="92" y="1708"/>
                  </a:cubicBezTo>
                  <a:cubicBezTo>
                    <a:pt x="104" y="1680"/>
                    <a:pt x="163" y="1648"/>
                    <a:pt x="177" y="1621"/>
                  </a:cubicBezTo>
                  <a:cubicBezTo>
                    <a:pt x="187" y="1600"/>
                    <a:pt x="192" y="1552"/>
                    <a:pt x="194" y="1529"/>
                  </a:cubicBezTo>
                  <a:cubicBezTo>
                    <a:pt x="196" y="1502"/>
                    <a:pt x="185" y="1446"/>
                    <a:pt x="194" y="1420"/>
                  </a:cubicBezTo>
                  <a:cubicBezTo>
                    <a:pt x="200" y="1404"/>
                    <a:pt x="220" y="1374"/>
                    <a:pt x="236" y="1368"/>
                  </a:cubicBezTo>
                  <a:cubicBezTo>
                    <a:pt x="263" y="1358"/>
                    <a:pt x="321" y="1389"/>
                    <a:pt x="350" y="1390"/>
                  </a:cubicBezTo>
                  <a:cubicBezTo>
                    <a:pt x="394" y="1392"/>
                    <a:pt x="483" y="1385"/>
                    <a:pt x="523" y="1368"/>
                  </a:cubicBezTo>
                  <a:cubicBezTo>
                    <a:pt x="572" y="1348"/>
                    <a:pt x="655" y="1278"/>
                    <a:pt x="687" y="1237"/>
                  </a:cubicBezTo>
                  <a:cubicBezTo>
                    <a:pt x="716" y="1199"/>
                    <a:pt x="739" y="1102"/>
                    <a:pt x="766" y="1063"/>
                  </a:cubicBezTo>
                  <a:cubicBezTo>
                    <a:pt x="798" y="1018"/>
                    <a:pt x="880" y="940"/>
                    <a:pt x="927" y="910"/>
                  </a:cubicBezTo>
                  <a:cubicBezTo>
                    <a:pt x="954" y="893"/>
                    <a:pt x="1017" y="882"/>
                    <a:pt x="1044" y="865"/>
                  </a:cubicBezTo>
                  <a:cubicBezTo>
                    <a:pt x="1069" y="850"/>
                    <a:pt x="1109" y="806"/>
                    <a:pt x="1130" y="786"/>
                  </a:cubicBezTo>
                  <a:cubicBezTo>
                    <a:pt x="1148" y="769"/>
                    <a:pt x="1179" y="730"/>
                    <a:pt x="1200" y="717"/>
                  </a:cubicBezTo>
                  <a:cubicBezTo>
                    <a:pt x="1219" y="703"/>
                    <a:pt x="1264" y="686"/>
                    <a:pt x="1287" y="679"/>
                  </a:cubicBezTo>
                  <a:cubicBezTo>
                    <a:pt x="1335" y="666"/>
                    <a:pt x="1437" y="666"/>
                    <a:pt x="1485" y="652"/>
                  </a:cubicBezTo>
                  <a:cubicBezTo>
                    <a:pt x="1512" y="644"/>
                    <a:pt x="1562" y="612"/>
                    <a:pt x="1589" y="603"/>
                  </a:cubicBezTo>
                  <a:cubicBezTo>
                    <a:pt x="1607" y="596"/>
                    <a:pt x="1646" y="584"/>
                    <a:pt x="1666" y="585"/>
                  </a:cubicBezTo>
                  <a:cubicBezTo>
                    <a:pt x="1686" y="587"/>
                    <a:pt x="1722" y="611"/>
                    <a:pt x="1742" y="615"/>
                  </a:cubicBezTo>
                  <a:cubicBezTo>
                    <a:pt x="1767" y="620"/>
                    <a:pt x="1817" y="625"/>
                    <a:pt x="1841" y="620"/>
                  </a:cubicBezTo>
                  <a:cubicBezTo>
                    <a:pt x="1860" y="616"/>
                    <a:pt x="1896" y="600"/>
                    <a:pt x="1908" y="585"/>
                  </a:cubicBezTo>
                  <a:cubicBezTo>
                    <a:pt x="1937" y="550"/>
                    <a:pt x="1952" y="456"/>
                    <a:pt x="1958" y="412"/>
                  </a:cubicBezTo>
                  <a:cubicBezTo>
                    <a:pt x="1962" y="382"/>
                    <a:pt x="1958" y="321"/>
                    <a:pt x="1958" y="290"/>
                  </a:cubicBezTo>
                  <a:cubicBezTo>
                    <a:pt x="1958" y="261"/>
                    <a:pt x="1949" y="200"/>
                    <a:pt x="1958" y="171"/>
                  </a:cubicBezTo>
                  <a:cubicBezTo>
                    <a:pt x="1969" y="135"/>
                    <a:pt x="2010" y="64"/>
                    <a:pt x="2042" y="43"/>
                  </a:cubicBezTo>
                  <a:cubicBezTo>
                    <a:pt x="2070" y="24"/>
                    <a:pt x="2141" y="22"/>
                    <a:pt x="2173" y="15"/>
                  </a:cubicBezTo>
                  <a:cubicBezTo>
                    <a:pt x="2188" y="12"/>
                    <a:pt x="2220" y="6"/>
                    <a:pt x="2245" y="0"/>
                  </a:cubicBezTo>
                  <a:cubicBezTo>
                    <a:pt x="2273" y="10"/>
                    <a:pt x="2306" y="16"/>
                    <a:pt x="2326" y="20"/>
                  </a:cubicBezTo>
                  <a:cubicBezTo>
                    <a:pt x="2369" y="26"/>
                    <a:pt x="2456" y="16"/>
                    <a:pt x="2500" y="16"/>
                  </a:cubicBezTo>
                  <a:cubicBezTo>
                    <a:pt x="2520" y="16"/>
                    <a:pt x="2552" y="16"/>
                    <a:pt x="2582" y="17"/>
                  </a:cubicBezTo>
                  <a:cubicBezTo>
                    <a:pt x="2599" y="51"/>
                    <a:pt x="2631" y="115"/>
                    <a:pt x="2644" y="142"/>
                  </a:cubicBezTo>
                  <a:cubicBezTo>
                    <a:pt x="2664" y="184"/>
                    <a:pt x="2710" y="266"/>
                    <a:pt x="2723" y="310"/>
                  </a:cubicBezTo>
                  <a:cubicBezTo>
                    <a:pt x="2731" y="337"/>
                    <a:pt x="2731" y="393"/>
                    <a:pt x="2738" y="419"/>
                  </a:cubicBezTo>
                  <a:cubicBezTo>
                    <a:pt x="2746" y="449"/>
                    <a:pt x="2773" y="505"/>
                    <a:pt x="2785" y="533"/>
                  </a:cubicBezTo>
                  <a:cubicBezTo>
                    <a:pt x="2798" y="562"/>
                    <a:pt x="2827" y="618"/>
                    <a:pt x="2840" y="647"/>
                  </a:cubicBezTo>
                  <a:cubicBezTo>
                    <a:pt x="2851" y="672"/>
                    <a:pt x="2885" y="720"/>
                    <a:pt x="2882" y="746"/>
                  </a:cubicBezTo>
                  <a:cubicBezTo>
                    <a:pt x="2880" y="766"/>
                    <a:pt x="2852" y="800"/>
                    <a:pt x="2835" y="811"/>
                  </a:cubicBezTo>
                  <a:cubicBezTo>
                    <a:pt x="2817" y="822"/>
                    <a:pt x="2772" y="822"/>
                    <a:pt x="2753" y="830"/>
                  </a:cubicBezTo>
                  <a:cubicBezTo>
                    <a:pt x="2736" y="838"/>
                    <a:pt x="2696" y="857"/>
                    <a:pt x="2691" y="875"/>
                  </a:cubicBezTo>
                  <a:cubicBezTo>
                    <a:pt x="2684" y="903"/>
                    <a:pt x="2719" y="958"/>
                    <a:pt x="2738" y="979"/>
                  </a:cubicBezTo>
                  <a:cubicBezTo>
                    <a:pt x="2756" y="999"/>
                    <a:pt x="2810" y="1018"/>
                    <a:pt x="2830" y="1036"/>
                  </a:cubicBezTo>
                  <a:cubicBezTo>
                    <a:pt x="2845" y="1050"/>
                    <a:pt x="2868" y="1085"/>
                    <a:pt x="2882" y="1101"/>
                  </a:cubicBezTo>
                  <a:cubicBezTo>
                    <a:pt x="2907" y="1128"/>
                    <a:pt x="2957" y="1182"/>
                    <a:pt x="2986" y="1205"/>
                  </a:cubicBezTo>
                  <a:cubicBezTo>
                    <a:pt x="3011" y="1224"/>
                    <a:pt x="3077" y="1243"/>
                    <a:pt x="3095" y="1269"/>
                  </a:cubicBezTo>
                  <a:cubicBezTo>
                    <a:pt x="3106" y="1286"/>
                    <a:pt x="3109" y="1328"/>
                    <a:pt x="3107" y="1348"/>
                  </a:cubicBezTo>
                  <a:cubicBezTo>
                    <a:pt x="3106" y="1363"/>
                    <a:pt x="3092" y="1389"/>
                    <a:pt x="3090" y="1403"/>
                  </a:cubicBezTo>
                  <a:cubicBezTo>
                    <a:pt x="3088" y="1423"/>
                    <a:pt x="3084" y="1465"/>
                    <a:pt x="3095" y="1482"/>
                  </a:cubicBezTo>
                  <a:cubicBezTo>
                    <a:pt x="3102" y="1492"/>
                    <a:pt x="3126" y="1501"/>
                    <a:pt x="3137" y="1504"/>
                  </a:cubicBezTo>
                  <a:cubicBezTo>
                    <a:pt x="3156" y="1509"/>
                    <a:pt x="3203" y="1520"/>
                    <a:pt x="3214" y="1504"/>
                  </a:cubicBezTo>
                  <a:cubicBezTo>
                    <a:pt x="3221" y="1494"/>
                    <a:pt x="3200" y="1470"/>
                    <a:pt x="3199" y="1457"/>
                  </a:cubicBezTo>
                  <a:cubicBezTo>
                    <a:pt x="3198" y="1440"/>
                    <a:pt x="3199" y="1398"/>
                    <a:pt x="3214" y="1390"/>
                  </a:cubicBezTo>
                  <a:cubicBezTo>
                    <a:pt x="3227" y="1384"/>
                    <a:pt x="3254" y="1410"/>
                    <a:pt x="3268" y="1413"/>
                  </a:cubicBezTo>
                  <a:cubicBezTo>
                    <a:pt x="3284" y="1415"/>
                    <a:pt x="3317" y="1404"/>
                    <a:pt x="3333" y="1408"/>
                  </a:cubicBezTo>
                  <a:cubicBezTo>
                    <a:pt x="3352" y="1412"/>
                    <a:pt x="3381" y="1441"/>
                    <a:pt x="3400" y="1447"/>
                  </a:cubicBezTo>
                  <a:cubicBezTo>
                    <a:pt x="3418" y="1453"/>
                    <a:pt x="3456" y="1458"/>
                    <a:pt x="3474" y="1455"/>
                  </a:cubicBezTo>
                  <a:cubicBezTo>
                    <a:pt x="3487" y="1452"/>
                    <a:pt x="3514" y="1441"/>
                    <a:pt x="3521" y="1430"/>
                  </a:cubicBezTo>
                  <a:cubicBezTo>
                    <a:pt x="3533" y="1411"/>
                    <a:pt x="3505" y="1357"/>
                    <a:pt x="3521" y="1341"/>
                  </a:cubicBezTo>
                  <a:cubicBezTo>
                    <a:pt x="3536" y="1326"/>
                    <a:pt x="3583" y="1336"/>
                    <a:pt x="3603" y="1341"/>
                  </a:cubicBezTo>
                  <a:cubicBezTo>
                    <a:pt x="3619" y="1344"/>
                    <a:pt x="3646" y="1368"/>
                    <a:pt x="3662" y="1368"/>
                  </a:cubicBezTo>
                  <a:cubicBezTo>
                    <a:pt x="3682" y="1368"/>
                    <a:pt x="3715" y="1338"/>
                    <a:pt x="3734" y="1333"/>
                  </a:cubicBezTo>
                  <a:cubicBezTo>
                    <a:pt x="3751" y="1330"/>
                    <a:pt x="3785" y="1331"/>
                    <a:pt x="3801" y="1333"/>
                  </a:cubicBezTo>
                  <a:cubicBezTo>
                    <a:pt x="3852" y="1339"/>
                    <a:pt x="3962" y="1348"/>
                    <a:pt x="4002" y="1380"/>
                  </a:cubicBezTo>
                  <a:cubicBezTo>
                    <a:pt x="4025" y="1400"/>
                    <a:pt x="4045" y="1462"/>
                    <a:pt x="4051" y="1492"/>
                  </a:cubicBezTo>
                  <a:cubicBezTo>
                    <a:pt x="4055" y="1511"/>
                    <a:pt x="4060" y="1554"/>
                    <a:pt x="4051" y="1571"/>
                  </a:cubicBezTo>
                  <a:cubicBezTo>
                    <a:pt x="4043" y="1588"/>
                    <a:pt x="4001" y="1599"/>
                    <a:pt x="3992" y="1616"/>
                  </a:cubicBezTo>
                  <a:cubicBezTo>
                    <a:pt x="3985" y="1629"/>
                    <a:pt x="3991" y="1660"/>
                    <a:pt x="3989" y="1675"/>
                  </a:cubicBezTo>
                  <a:cubicBezTo>
                    <a:pt x="3987" y="1706"/>
                    <a:pt x="3983" y="1768"/>
                    <a:pt x="3972" y="1797"/>
                  </a:cubicBezTo>
                  <a:cubicBezTo>
                    <a:pt x="3965" y="1815"/>
                    <a:pt x="3943" y="1851"/>
                    <a:pt x="3927" y="1864"/>
                  </a:cubicBezTo>
                  <a:cubicBezTo>
                    <a:pt x="3910" y="1878"/>
                    <a:pt x="3866" y="1892"/>
                    <a:pt x="3846" y="1901"/>
                  </a:cubicBezTo>
                  <a:cubicBezTo>
                    <a:pt x="3829" y="1908"/>
                    <a:pt x="3794" y="1921"/>
                    <a:pt x="3776" y="1928"/>
                  </a:cubicBezTo>
                  <a:cubicBezTo>
                    <a:pt x="3756" y="1936"/>
                    <a:pt x="3717" y="1953"/>
                    <a:pt x="3697" y="1963"/>
                  </a:cubicBezTo>
                  <a:cubicBezTo>
                    <a:pt x="3679" y="1971"/>
                    <a:pt x="3629" y="1980"/>
                    <a:pt x="3625" y="2000"/>
                  </a:cubicBezTo>
                  <a:cubicBezTo>
                    <a:pt x="3622" y="2017"/>
                    <a:pt x="3656" y="2045"/>
                    <a:pt x="3672" y="2052"/>
                  </a:cubicBezTo>
                  <a:cubicBezTo>
                    <a:pt x="3691" y="2060"/>
                    <a:pt x="3734" y="2052"/>
                    <a:pt x="3754" y="2052"/>
                  </a:cubicBezTo>
                  <a:cubicBezTo>
                    <a:pt x="3781" y="2052"/>
                    <a:pt x="3837" y="2040"/>
                    <a:pt x="3861" y="2052"/>
                  </a:cubicBezTo>
                  <a:cubicBezTo>
                    <a:pt x="3881" y="2062"/>
                    <a:pt x="3897" y="2110"/>
                    <a:pt x="3915" y="2124"/>
                  </a:cubicBezTo>
                  <a:cubicBezTo>
                    <a:pt x="3928" y="2134"/>
                    <a:pt x="3959" y="2145"/>
                    <a:pt x="3975" y="2149"/>
                  </a:cubicBezTo>
                  <a:cubicBezTo>
                    <a:pt x="3987" y="2151"/>
                    <a:pt x="4015" y="2143"/>
                    <a:pt x="4027" y="2149"/>
                  </a:cubicBezTo>
                  <a:cubicBezTo>
                    <a:pt x="4036" y="2153"/>
                    <a:pt x="4046" y="2174"/>
                    <a:pt x="4051" y="2183"/>
                  </a:cubicBezTo>
                  <a:cubicBezTo>
                    <a:pt x="4058" y="2195"/>
                    <a:pt x="4065" y="2223"/>
                    <a:pt x="4071" y="2235"/>
                  </a:cubicBezTo>
                  <a:cubicBezTo>
                    <a:pt x="4080" y="2253"/>
                    <a:pt x="4095" y="2292"/>
                    <a:pt x="4111" y="2305"/>
                  </a:cubicBezTo>
                  <a:cubicBezTo>
                    <a:pt x="4124" y="2315"/>
                    <a:pt x="4163" y="2315"/>
                    <a:pt x="4175" y="2327"/>
                  </a:cubicBezTo>
                  <a:cubicBezTo>
                    <a:pt x="4186" y="2337"/>
                    <a:pt x="4187" y="2373"/>
                    <a:pt x="4200" y="2381"/>
                  </a:cubicBezTo>
                  <a:cubicBezTo>
                    <a:pt x="4216" y="2391"/>
                    <a:pt x="4257" y="2374"/>
                    <a:pt x="4274" y="2381"/>
                  </a:cubicBezTo>
                  <a:cubicBezTo>
                    <a:pt x="4292" y="2389"/>
                    <a:pt x="4319" y="2420"/>
                    <a:pt x="4326" y="2438"/>
                  </a:cubicBezTo>
                  <a:cubicBezTo>
                    <a:pt x="4336" y="2462"/>
                    <a:pt x="4328" y="2515"/>
                    <a:pt x="4326" y="2540"/>
                  </a:cubicBezTo>
                  <a:cubicBezTo>
                    <a:pt x="4325" y="2559"/>
                    <a:pt x="4309" y="2596"/>
                    <a:pt x="4314" y="2614"/>
                  </a:cubicBezTo>
                  <a:cubicBezTo>
                    <a:pt x="4318" y="2631"/>
                    <a:pt x="4350" y="2654"/>
                    <a:pt x="4359" y="2669"/>
                  </a:cubicBezTo>
                  <a:cubicBezTo>
                    <a:pt x="4366" y="2681"/>
                    <a:pt x="4365" y="2716"/>
                    <a:pt x="4378" y="2721"/>
                  </a:cubicBezTo>
                  <a:cubicBezTo>
                    <a:pt x="4388" y="2724"/>
                    <a:pt x="4404" y="2706"/>
                    <a:pt x="4413" y="2701"/>
                  </a:cubicBezTo>
                  <a:cubicBezTo>
                    <a:pt x="4428" y="2693"/>
                    <a:pt x="4456" y="2670"/>
                    <a:pt x="4473" y="2669"/>
                  </a:cubicBezTo>
                  <a:cubicBezTo>
                    <a:pt x="4482" y="2668"/>
                    <a:pt x="4500" y="2678"/>
                    <a:pt x="4507" y="2684"/>
                  </a:cubicBezTo>
                  <a:cubicBezTo>
                    <a:pt x="4521" y="2696"/>
                    <a:pt x="4537" y="2731"/>
                    <a:pt x="4548" y="2746"/>
                  </a:cubicBezTo>
                  <a:cubicBezTo>
                    <a:pt x="4565" y="2770"/>
                    <a:pt x="4601" y="2817"/>
                    <a:pt x="4624" y="2836"/>
                  </a:cubicBezTo>
                  <a:cubicBezTo>
                    <a:pt x="4651" y="2859"/>
                    <a:pt x="4711" y="2901"/>
                    <a:pt x="4746" y="2908"/>
                  </a:cubicBezTo>
                  <a:cubicBezTo>
                    <a:pt x="4771" y="2914"/>
                    <a:pt x="4825" y="2906"/>
                    <a:pt x="4848" y="2895"/>
                  </a:cubicBezTo>
                  <a:cubicBezTo>
                    <a:pt x="4869" y="2885"/>
                    <a:pt x="4904" y="2850"/>
                    <a:pt x="4914" y="2829"/>
                  </a:cubicBezTo>
                  <a:cubicBezTo>
                    <a:pt x="4925" y="2807"/>
                    <a:pt x="4938" y="2752"/>
                    <a:pt x="4928" y="2730"/>
                  </a:cubicBezTo>
                  <a:cubicBezTo>
                    <a:pt x="4921" y="2717"/>
                    <a:pt x="4887" y="2712"/>
                    <a:pt x="4878" y="2700"/>
                  </a:cubicBezTo>
                  <a:cubicBezTo>
                    <a:pt x="4869" y="2688"/>
                    <a:pt x="4858" y="2656"/>
                    <a:pt x="4862" y="2641"/>
                  </a:cubicBezTo>
                  <a:cubicBezTo>
                    <a:pt x="4867" y="2615"/>
                    <a:pt x="4904" y="2571"/>
                    <a:pt x="4928" y="2561"/>
                  </a:cubicBezTo>
                  <a:cubicBezTo>
                    <a:pt x="4951" y="2552"/>
                    <a:pt x="5004" y="2574"/>
                    <a:pt x="5030" y="2571"/>
                  </a:cubicBezTo>
                  <a:cubicBezTo>
                    <a:pt x="5050" y="2569"/>
                    <a:pt x="5087" y="2550"/>
                    <a:pt x="5106" y="2545"/>
                  </a:cubicBezTo>
                  <a:cubicBezTo>
                    <a:pt x="5127" y="2539"/>
                    <a:pt x="5170" y="2522"/>
                    <a:pt x="5192" y="2525"/>
                  </a:cubicBezTo>
                  <a:cubicBezTo>
                    <a:pt x="5216" y="2528"/>
                    <a:pt x="5256" y="2558"/>
                    <a:pt x="5278" y="2568"/>
                  </a:cubicBezTo>
                  <a:cubicBezTo>
                    <a:pt x="5293" y="2576"/>
                    <a:pt x="5325" y="2590"/>
                    <a:pt x="5340" y="2598"/>
                  </a:cubicBezTo>
                  <a:cubicBezTo>
                    <a:pt x="5369" y="2612"/>
                    <a:pt x="5421" y="2660"/>
                    <a:pt x="5453" y="2657"/>
                  </a:cubicBezTo>
                  <a:cubicBezTo>
                    <a:pt x="5479" y="2655"/>
                    <a:pt x="5515" y="2608"/>
                    <a:pt x="5535" y="2591"/>
                  </a:cubicBezTo>
                  <a:cubicBezTo>
                    <a:pt x="5563" y="2568"/>
                    <a:pt x="5613" y="2516"/>
                    <a:pt x="5644" y="2499"/>
                  </a:cubicBezTo>
                  <a:cubicBezTo>
                    <a:pt x="5668" y="2486"/>
                    <a:pt x="5722" y="2480"/>
                    <a:pt x="5747" y="2469"/>
                  </a:cubicBezTo>
                  <a:cubicBezTo>
                    <a:pt x="5763" y="2462"/>
                    <a:pt x="5790" y="2439"/>
                    <a:pt x="5806" y="2433"/>
                  </a:cubicBezTo>
                  <a:cubicBezTo>
                    <a:pt x="5824" y="2425"/>
                    <a:pt x="5863" y="2417"/>
                    <a:pt x="5882" y="2413"/>
                  </a:cubicBezTo>
                  <a:cubicBezTo>
                    <a:pt x="5920" y="2405"/>
                    <a:pt x="6005" y="2368"/>
                    <a:pt x="6034" y="2393"/>
                  </a:cubicBezTo>
                  <a:cubicBezTo>
                    <a:pt x="6050" y="2407"/>
                    <a:pt x="6030" y="2455"/>
                    <a:pt x="6034" y="2476"/>
                  </a:cubicBezTo>
                  <a:cubicBezTo>
                    <a:pt x="6041" y="2505"/>
                    <a:pt x="6069" y="2558"/>
                    <a:pt x="6084" y="2585"/>
                  </a:cubicBezTo>
                  <a:cubicBezTo>
                    <a:pt x="6095" y="2605"/>
                    <a:pt x="6130" y="2641"/>
                    <a:pt x="6137" y="2664"/>
                  </a:cubicBezTo>
                  <a:cubicBezTo>
                    <a:pt x="6143" y="2685"/>
                    <a:pt x="6145" y="2732"/>
                    <a:pt x="6137" y="2753"/>
                  </a:cubicBezTo>
                  <a:cubicBezTo>
                    <a:pt x="6124" y="2784"/>
                    <a:pt x="6065" y="2825"/>
                    <a:pt x="6041" y="2849"/>
                  </a:cubicBezTo>
                  <a:cubicBezTo>
                    <a:pt x="6019" y="2870"/>
                    <a:pt x="5976" y="2913"/>
                    <a:pt x="5952" y="2931"/>
                  </a:cubicBezTo>
                  <a:cubicBezTo>
                    <a:pt x="5928" y="2950"/>
                    <a:pt x="5876" y="2983"/>
                    <a:pt x="5849" y="2997"/>
                  </a:cubicBezTo>
                  <a:cubicBezTo>
                    <a:pt x="5828" y="3009"/>
                    <a:pt x="5781" y="3022"/>
                    <a:pt x="5760" y="3034"/>
                  </a:cubicBezTo>
                  <a:cubicBezTo>
                    <a:pt x="5738" y="3047"/>
                    <a:pt x="5686" y="3072"/>
                    <a:pt x="5681" y="3097"/>
                  </a:cubicBezTo>
                  <a:cubicBezTo>
                    <a:pt x="5677" y="3115"/>
                    <a:pt x="5711" y="3145"/>
                    <a:pt x="5717" y="3163"/>
                  </a:cubicBezTo>
                  <a:cubicBezTo>
                    <a:pt x="5724" y="3185"/>
                    <a:pt x="5733" y="3232"/>
                    <a:pt x="5730" y="3255"/>
                  </a:cubicBezTo>
                  <a:cubicBezTo>
                    <a:pt x="5729" y="3273"/>
                    <a:pt x="5715" y="3306"/>
                    <a:pt x="5707" y="3321"/>
                  </a:cubicBezTo>
                  <a:cubicBezTo>
                    <a:pt x="5699" y="3337"/>
                    <a:pt x="5669" y="3363"/>
                    <a:pt x="5668" y="3381"/>
                  </a:cubicBezTo>
                  <a:cubicBezTo>
                    <a:pt x="5666" y="3401"/>
                    <a:pt x="5689" y="3439"/>
                    <a:pt x="5701" y="3457"/>
                  </a:cubicBezTo>
                  <a:cubicBezTo>
                    <a:pt x="5715" y="3479"/>
                    <a:pt x="5753" y="3516"/>
                    <a:pt x="5773" y="3533"/>
                  </a:cubicBezTo>
                  <a:cubicBezTo>
                    <a:pt x="5794" y="3549"/>
                    <a:pt x="5842" y="3572"/>
                    <a:pt x="5862" y="3589"/>
                  </a:cubicBezTo>
                  <a:cubicBezTo>
                    <a:pt x="5895" y="3617"/>
                    <a:pt x="5946" y="3687"/>
                    <a:pt x="5975" y="3720"/>
                  </a:cubicBezTo>
                  <a:cubicBezTo>
                    <a:pt x="5984" y="3731"/>
                    <a:pt x="6001" y="3756"/>
                    <a:pt x="6014" y="3764"/>
                  </a:cubicBezTo>
                  <a:cubicBezTo>
                    <a:pt x="6045" y="3781"/>
                    <a:pt x="6113" y="3782"/>
                    <a:pt x="6155" y="3790"/>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8" name="Freeform 51"/>
            <p:cNvSpPr/>
            <p:nvPr/>
          </p:nvSpPr>
          <p:spPr bwMode="auto">
            <a:xfrm>
              <a:off x="4137833" y="3564858"/>
              <a:ext cx="418635" cy="547586"/>
            </a:xfrm>
            <a:custGeom>
              <a:avLst/>
              <a:gdLst>
                <a:gd name="T0" fmla="*/ 1767 w 1790"/>
                <a:gd name="T1" fmla="*/ 1017 h 2765"/>
                <a:gd name="T2" fmla="*/ 1615 w 1790"/>
                <a:gd name="T3" fmla="*/ 1161 h 2765"/>
                <a:gd name="T4" fmla="*/ 1546 w 1790"/>
                <a:gd name="T5" fmla="*/ 1280 h 2765"/>
                <a:gd name="T6" fmla="*/ 1554 w 1790"/>
                <a:gd name="T7" fmla="*/ 1415 h 2765"/>
                <a:gd name="T8" fmla="*/ 1471 w 1790"/>
                <a:gd name="T9" fmla="*/ 1511 h 2765"/>
                <a:gd name="T10" fmla="*/ 1299 w 1790"/>
                <a:gd name="T11" fmla="*/ 1486 h 2765"/>
                <a:gd name="T12" fmla="*/ 1209 w 1790"/>
                <a:gd name="T13" fmla="*/ 1571 h 2765"/>
                <a:gd name="T14" fmla="*/ 1212 w 1790"/>
                <a:gd name="T15" fmla="*/ 1737 h 2765"/>
                <a:gd name="T16" fmla="*/ 1143 w 1790"/>
                <a:gd name="T17" fmla="*/ 1817 h 2765"/>
                <a:gd name="T18" fmla="*/ 1170 w 1790"/>
                <a:gd name="T19" fmla="*/ 2102 h 2765"/>
                <a:gd name="T20" fmla="*/ 1401 w 1790"/>
                <a:gd name="T21" fmla="*/ 2207 h 2765"/>
                <a:gd name="T22" fmla="*/ 1389 w 1790"/>
                <a:gd name="T23" fmla="*/ 2357 h 2765"/>
                <a:gd name="T24" fmla="*/ 1299 w 1790"/>
                <a:gd name="T25" fmla="*/ 2496 h 2765"/>
                <a:gd name="T26" fmla="*/ 1166 w 1790"/>
                <a:gd name="T27" fmla="*/ 2500 h 2765"/>
                <a:gd name="T28" fmla="*/ 1131 w 1790"/>
                <a:gd name="T29" fmla="*/ 2746 h 2765"/>
                <a:gd name="T30" fmla="*/ 963 w 1790"/>
                <a:gd name="T31" fmla="*/ 2692 h 2765"/>
                <a:gd name="T32" fmla="*/ 795 w 1790"/>
                <a:gd name="T33" fmla="*/ 2600 h 2765"/>
                <a:gd name="T34" fmla="*/ 580 w 1790"/>
                <a:gd name="T35" fmla="*/ 2469 h 2765"/>
                <a:gd name="T36" fmla="*/ 514 w 1790"/>
                <a:gd name="T37" fmla="*/ 2311 h 2765"/>
                <a:gd name="T38" fmla="*/ 584 w 1790"/>
                <a:gd name="T39" fmla="*/ 2099 h 2765"/>
                <a:gd name="T40" fmla="*/ 467 w 1790"/>
                <a:gd name="T41" fmla="*/ 1894 h 2765"/>
                <a:gd name="T42" fmla="*/ 408 w 1790"/>
                <a:gd name="T43" fmla="*/ 1667 h 2765"/>
                <a:gd name="T44" fmla="*/ 229 w 1790"/>
                <a:gd name="T45" fmla="*/ 1478 h 2765"/>
                <a:gd name="T46" fmla="*/ 151 w 1790"/>
                <a:gd name="T47" fmla="*/ 1405 h 2765"/>
                <a:gd name="T48" fmla="*/ 71 w 1790"/>
                <a:gd name="T49" fmla="*/ 1328 h 2765"/>
                <a:gd name="T50" fmla="*/ 0 w 1790"/>
                <a:gd name="T51" fmla="*/ 1301 h 2765"/>
                <a:gd name="T52" fmla="*/ 205 w 1790"/>
                <a:gd name="T53" fmla="*/ 1277 h 2765"/>
                <a:gd name="T54" fmla="*/ 411 w 1790"/>
                <a:gd name="T55" fmla="*/ 1166 h 2765"/>
                <a:gd name="T56" fmla="*/ 684 w 1790"/>
                <a:gd name="T57" fmla="*/ 1109 h 2765"/>
                <a:gd name="T58" fmla="*/ 745 w 1790"/>
                <a:gd name="T59" fmla="*/ 841 h 2765"/>
                <a:gd name="T60" fmla="*/ 790 w 1790"/>
                <a:gd name="T61" fmla="*/ 571 h 2765"/>
                <a:gd name="T62" fmla="*/ 882 w 1790"/>
                <a:gd name="T63" fmla="*/ 207 h 2765"/>
                <a:gd name="T64" fmla="*/ 1082 w 1790"/>
                <a:gd name="T65" fmla="*/ 58 h 2765"/>
                <a:gd name="T66" fmla="*/ 1226 w 1790"/>
                <a:gd name="T67" fmla="*/ 6 h 2765"/>
                <a:gd name="T68" fmla="*/ 1318 w 1790"/>
                <a:gd name="T69" fmla="*/ 172 h 2765"/>
                <a:gd name="T70" fmla="*/ 1345 w 1790"/>
                <a:gd name="T71" fmla="*/ 356 h 2765"/>
                <a:gd name="T72" fmla="*/ 1211 w 1790"/>
                <a:gd name="T73" fmla="*/ 529 h 2765"/>
                <a:gd name="T74" fmla="*/ 1226 w 1790"/>
                <a:gd name="T75" fmla="*/ 720 h 2765"/>
                <a:gd name="T76" fmla="*/ 1551 w 1790"/>
                <a:gd name="T77" fmla="*/ 869 h 2765"/>
                <a:gd name="T78" fmla="*/ 1727 w 1790"/>
                <a:gd name="T79" fmla="*/ 973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0" h="2765">
                  <a:moveTo>
                    <a:pt x="1790" y="989"/>
                  </a:moveTo>
                  <a:cubicBezTo>
                    <a:pt x="1782" y="999"/>
                    <a:pt x="1773" y="1012"/>
                    <a:pt x="1767" y="1017"/>
                  </a:cubicBezTo>
                  <a:cubicBezTo>
                    <a:pt x="1744" y="1037"/>
                    <a:pt x="1681" y="1052"/>
                    <a:pt x="1660" y="1073"/>
                  </a:cubicBezTo>
                  <a:cubicBezTo>
                    <a:pt x="1642" y="1091"/>
                    <a:pt x="1625" y="1138"/>
                    <a:pt x="1615" y="1161"/>
                  </a:cubicBezTo>
                  <a:cubicBezTo>
                    <a:pt x="1609" y="1175"/>
                    <a:pt x="1601" y="1205"/>
                    <a:pt x="1594" y="1219"/>
                  </a:cubicBezTo>
                  <a:cubicBezTo>
                    <a:pt x="1584" y="1236"/>
                    <a:pt x="1554" y="1262"/>
                    <a:pt x="1546" y="1280"/>
                  </a:cubicBezTo>
                  <a:cubicBezTo>
                    <a:pt x="1539" y="1294"/>
                    <a:pt x="1534" y="1324"/>
                    <a:pt x="1534" y="1339"/>
                  </a:cubicBezTo>
                  <a:cubicBezTo>
                    <a:pt x="1535" y="1359"/>
                    <a:pt x="1551" y="1396"/>
                    <a:pt x="1554" y="1415"/>
                  </a:cubicBezTo>
                  <a:cubicBezTo>
                    <a:pt x="1557" y="1437"/>
                    <a:pt x="1553" y="1476"/>
                    <a:pt x="1554" y="1504"/>
                  </a:cubicBezTo>
                  <a:cubicBezTo>
                    <a:pt x="1523" y="1506"/>
                    <a:pt x="1484" y="1509"/>
                    <a:pt x="1471" y="1511"/>
                  </a:cubicBezTo>
                  <a:cubicBezTo>
                    <a:pt x="1448" y="1515"/>
                    <a:pt x="1399" y="1534"/>
                    <a:pt x="1376" y="1529"/>
                  </a:cubicBezTo>
                  <a:cubicBezTo>
                    <a:pt x="1352" y="1524"/>
                    <a:pt x="1323" y="1494"/>
                    <a:pt x="1299" y="1486"/>
                  </a:cubicBezTo>
                  <a:cubicBezTo>
                    <a:pt x="1284" y="1480"/>
                    <a:pt x="1246" y="1476"/>
                    <a:pt x="1233" y="1486"/>
                  </a:cubicBezTo>
                  <a:cubicBezTo>
                    <a:pt x="1215" y="1499"/>
                    <a:pt x="1215" y="1549"/>
                    <a:pt x="1209" y="1571"/>
                  </a:cubicBezTo>
                  <a:cubicBezTo>
                    <a:pt x="1203" y="1595"/>
                    <a:pt x="1182" y="1645"/>
                    <a:pt x="1186" y="1671"/>
                  </a:cubicBezTo>
                  <a:cubicBezTo>
                    <a:pt x="1190" y="1694"/>
                    <a:pt x="1212" y="1713"/>
                    <a:pt x="1212" y="1737"/>
                  </a:cubicBezTo>
                  <a:cubicBezTo>
                    <a:pt x="1213" y="1748"/>
                    <a:pt x="1206" y="1778"/>
                    <a:pt x="1198" y="1785"/>
                  </a:cubicBezTo>
                  <a:cubicBezTo>
                    <a:pt x="1183" y="1797"/>
                    <a:pt x="1154" y="1802"/>
                    <a:pt x="1143" y="1817"/>
                  </a:cubicBezTo>
                  <a:cubicBezTo>
                    <a:pt x="1119" y="1849"/>
                    <a:pt x="1123" y="1936"/>
                    <a:pt x="1127" y="1975"/>
                  </a:cubicBezTo>
                  <a:cubicBezTo>
                    <a:pt x="1131" y="2009"/>
                    <a:pt x="1147" y="2078"/>
                    <a:pt x="1170" y="2102"/>
                  </a:cubicBezTo>
                  <a:cubicBezTo>
                    <a:pt x="1182" y="2114"/>
                    <a:pt x="1217" y="2119"/>
                    <a:pt x="1233" y="2126"/>
                  </a:cubicBezTo>
                  <a:cubicBezTo>
                    <a:pt x="1276" y="2144"/>
                    <a:pt x="1373" y="2170"/>
                    <a:pt x="1401" y="2207"/>
                  </a:cubicBezTo>
                  <a:cubicBezTo>
                    <a:pt x="1414" y="2225"/>
                    <a:pt x="1419" y="2273"/>
                    <a:pt x="1416" y="2295"/>
                  </a:cubicBezTo>
                  <a:cubicBezTo>
                    <a:pt x="1414" y="2312"/>
                    <a:pt x="1394" y="2341"/>
                    <a:pt x="1389" y="2357"/>
                  </a:cubicBezTo>
                  <a:cubicBezTo>
                    <a:pt x="1380" y="2384"/>
                    <a:pt x="1384" y="2447"/>
                    <a:pt x="1366" y="2469"/>
                  </a:cubicBezTo>
                  <a:cubicBezTo>
                    <a:pt x="1354" y="2482"/>
                    <a:pt x="1317" y="2495"/>
                    <a:pt x="1299" y="2496"/>
                  </a:cubicBezTo>
                  <a:cubicBezTo>
                    <a:pt x="1279" y="2497"/>
                    <a:pt x="1241" y="2471"/>
                    <a:pt x="1221" y="2473"/>
                  </a:cubicBezTo>
                  <a:cubicBezTo>
                    <a:pt x="1206" y="2474"/>
                    <a:pt x="1175" y="2487"/>
                    <a:pt x="1166" y="2500"/>
                  </a:cubicBezTo>
                  <a:cubicBezTo>
                    <a:pt x="1137" y="2545"/>
                    <a:pt x="1179" y="2665"/>
                    <a:pt x="1159" y="2715"/>
                  </a:cubicBezTo>
                  <a:cubicBezTo>
                    <a:pt x="1155" y="2725"/>
                    <a:pt x="1140" y="2741"/>
                    <a:pt x="1131" y="2746"/>
                  </a:cubicBezTo>
                  <a:cubicBezTo>
                    <a:pt x="1116" y="2755"/>
                    <a:pt x="1078" y="2765"/>
                    <a:pt x="1061" y="2762"/>
                  </a:cubicBezTo>
                  <a:cubicBezTo>
                    <a:pt x="1031" y="2756"/>
                    <a:pt x="992" y="2701"/>
                    <a:pt x="963" y="2692"/>
                  </a:cubicBezTo>
                  <a:cubicBezTo>
                    <a:pt x="934" y="2683"/>
                    <a:pt x="868" y="2708"/>
                    <a:pt x="842" y="2692"/>
                  </a:cubicBezTo>
                  <a:cubicBezTo>
                    <a:pt x="820" y="2679"/>
                    <a:pt x="804" y="2624"/>
                    <a:pt x="795" y="2600"/>
                  </a:cubicBezTo>
                  <a:cubicBezTo>
                    <a:pt x="788" y="2579"/>
                    <a:pt x="791" y="2531"/>
                    <a:pt x="776" y="2515"/>
                  </a:cubicBezTo>
                  <a:cubicBezTo>
                    <a:pt x="740" y="2480"/>
                    <a:pt x="622" y="2496"/>
                    <a:pt x="580" y="2469"/>
                  </a:cubicBezTo>
                  <a:cubicBezTo>
                    <a:pt x="555" y="2452"/>
                    <a:pt x="518" y="2401"/>
                    <a:pt x="510" y="2372"/>
                  </a:cubicBezTo>
                  <a:cubicBezTo>
                    <a:pt x="506" y="2358"/>
                    <a:pt x="509" y="2325"/>
                    <a:pt x="514" y="2311"/>
                  </a:cubicBezTo>
                  <a:cubicBezTo>
                    <a:pt x="523" y="2285"/>
                    <a:pt x="567" y="2248"/>
                    <a:pt x="576" y="2222"/>
                  </a:cubicBezTo>
                  <a:cubicBezTo>
                    <a:pt x="587" y="2193"/>
                    <a:pt x="595" y="2128"/>
                    <a:pt x="584" y="2099"/>
                  </a:cubicBezTo>
                  <a:cubicBezTo>
                    <a:pt x="575" y="2073"/>
                    <a:pt x="524" y="2041"/>
                    <a:pt x="510" y="2018"/>
                  </a:cubicBezTo>
                  <a:cubicBezTo>
                    <a:pt x="493" y="1990"/>
                    <a:pt x="474" y="1926"/>
                    <a:pt x="467" y="1894"/>
                  </a:cubicBezTo>
                  <a:cubicBezTo>
                    <a:pt x="458" y="1851"/>
                    <a:pt x="469" y="1758"/>
                    <a:pt x="451" y="1717"/>
                  </a:cubicBezTo>
                  <a:cubicBezTo>
                    <a:pt x="445" y="1702"/>
                    <a:pt x="421" y="1678"/>
                    <a:pt x="408" y="1667"/>
                  </a:cubicBezTo>
                  <a:cubicBezTo>
                    <a:pt x="380" y="1640"/>
                    <a:pt x="309" y="1603"/>
                    <a:pt x="283" y="1574"/>
                  </a:cubicBezTo>
                  <a:cubicBezTo>
                    <a:pt x="265" y="1554"/>
                    <a:pt x="253" y="1492"/>
                    <a:pt x="229" y="1478"/>
                  </a:cubicBezTo>
                  <a:cubicBezTo>
                    <a:pt x="210" y="1467"/>
                    <a:pt x="157" y="1494"/>
                    <a:pt x="143" y="1478"/>
                  </a:cubicBezTo>
                  <a:cubicBezTo>
                    <a:pt x="130" y="1464"/>
                    <a:pt x="156" y="1422"/>
                    <a:pt x="151" y="1405"/>
                  </a:cubicBezTo>
                  <a:cubicBezTo>
                    <a:pt x="145" y="1387"/>
                    <a:pt x="138" y="1374"/>
                    <a:pt x="122" y="1364"/>
                  </a:cubicBezTo>
                  <a:cubicBezTo>
                    <a:pt x="109" y="1354"/>
                    <a:pt x="84" y="1335"/>
                    <a:pt x="71" y="1328"/>
                  </a:cubicBezTo>
                  <a:cubicBezTo>
                    <a:pt x="58" y="1320"/>
                    <a:pt x="29" y="1309"/>
                    <a:pt x="15" y="1305"/>
                  </a:cubicBezTo>
                  <a:cubicBezTo>
                    <a:pt x="10" y="1303"/>
                    <a:pt x="5" y="1302"/>
                    <a:pt x="0" y="1301"/>
                  </a:cubicBezTo>
                  <a:cubicBezTo>
                    <a:pt x="22" y="1284"/>
                    <a:pt x="52" y="1270"/>
                    <a:pt x="69" y="1265"/>
                  </a:cubicBezTo>
                  <a:cubicBezTo>
                    <a:pt x="102" y="1255"/>
                    <a:pt x="172" y="1286"/>
                    <a:pt x="205" y="1277"/>
                  </a:cubicBezTo>
                  <a:cubicBezTo>
                    <a:pt x="236" y="1269"/>
                    <a:pt x="284" y="1220"/>
                    <a:pt x="312" y="1205"/>
                  </a:cubicBezTo>
                  <a:cubicBezTo>
                    <a:pt x="335" y="1193"/>
                    <a:pt x="385" y="1171"/>
                    <a:pt x="411" y="1166"/>
                  </a:cubicBezTo>
                  <a:cubicBezTo>
                    <a:pt x="436" y="1161"/>
                    <a:pt x="488" y="1170"/>
                    <a:pt x="513" y="1166"/>
                  </a:cubicBezTo>
                  <a:cubicBezTo>
                    <a:pt x="557" y="1159"/>
                    <a:pt x="651" y="1140"/>
                    <a:pt x="684" y="1109"/>
                  </a:cubicBezTo>
                  <a:cubicBezTo>
                    <a:pt x="703" y="1091"/>
                    <a:pt x="716" y="1036"/>
                    <a:pt x="723" y="1010"/>
                  </a:cubicBezTo>
                  <a:cubicBezTo>
                    <a:pt x="734" y="969"/>
                    <a:pt x="743" y="884"/>
                    <a:pt x="745" y="841"/>
                  </a:cubicBezTo>
                  <a:cubicBezTo>
                    <a:pt x="748" y="808"/>
                    <a:pt x="740" y="741"/>
                    <a:pt x="745" y="707"/>
                  </a:cubicBezTo>
                  <a:cubicBezTo>
                    <a:pt x="751" y="672"/>
                    <a:pt x="781" y="606"/>
                    <a:pt x="790" y="571"/>
                  </a:cubicBezTo>
                  <a:cubicBezTo>
                    <a:pt x="804" y="518"/>
                    <a:pt x="816" y="409"/>
                    <a:pt x="830" y="356"/>
                  </a:cubicBezTo>
                  <a:cubicBezTo>
                    <a:pt x="840" y="318"/>
                    <a:pt x="862" y="241"/>
                    <a:pt x="882" y="207"/>
                  </a:cubicBezTo>
                  <a:cubicBezTo>
                    <a:pt x="899" y="178"/>
                    <a:pt x="944" y="128"/>
                    <a:pt x="971" y="108"/>
                  </a:cubicBezTo>
                  <a:cubicBezTo>
                    <a:pt x="996" y="90"/>
                    <a:pt x="1055" y="72"/>
                    <a:pt x="1082" y="58"/>
                  </a:cubicBezTo>
                  <a:cubicBezTo>
                    <a:pt x="1105" y="47"/>
                    <a:pt x="1145" y="13"/>
                    <a:pt x="1169" y="6"/>
                  </a:cubicBezTo>
                  <a:cubicBezTo>
                    <a:pt x="1183" y="3"/>
                    <a:pt x="1213" y="0"/>
                    <a:pt x="1226" y="6"/>
                  </a:cubicBezTo>
                  <a:cubicBezTo>
                    <a:pt x="1248" y="17"/>
                    <a:pt x="1274" y="62"/>
                    <a:pt x="1286" y="83"/>
                  </a:cubicBezTo>
                  <a:cubicBezTo>
                    <a:pt x="1297" y="104"/>
                    <a:pt x="1306" y="152"/>
                    <a:pt x="1318" y="172"/>
                  </a:cubicBezTo>
                  <a:cubicBezTo>
                    <a:pt x="1326" y="188"/>
                    <a:pt x="1358" y="210"/>
                    <a:pt x="1362" y="227"/>
                  </a:cubicBezTo>
                  <a:cubicBezTo>
                    <a:pt x="1371" y="258"/>
                    <a:pt x="1359" y="326"/>
                    <a:pt x="1345" y="356"/>
                  </a:cubicBezTo>
                  <a:cubicBezTo>
                    <a:pt x="1335" y="376"/>
                    <a:pt x="1297" y="405"/>
                    <a:pt x="1283" y="423"/>
                  </a:cubicBezTo>
                  <a:cubicBezTo>
                    <a:pt x="1263" y="448"/>
                    <a:pt x="1224" y="499"/>
                    <a:pt x="1211" y="529"/>
                  </a:cubicBezTo>
                  <a:cubicBezTo>
                    <a:pt x="1200" y="555"/>
                    <a:pt x="1186" y="612"/>
                    <a:pt x="1189" y="641"/>
                  </a:cubicBezTo>
                  <a:cubicBezTo>
                    <a:pt x="1192" y="662"/>
                    <a:pt x="1211" y="704"/>
                    <a:pt x="1226" y="720"/>
                  </a:cubicBezTo>
                  <a:cubicBezTo>
                    <a:pt x="1263" y="757"/>
                    <a:pt x="1369" y="787"/>
                    <a:pt x="1417" y="809"/>
                  </a:cubicBezTo>
                  <a:cubicBezTo>
                    <a:pt x="1450" y="824"/>
                    <a:pt x="1522" y="846"/>
                    <a:pt x="1551" y="869"/>
                  </a:cubicBezTo>
                  <a:cubicBezTo>
                    <a:pt x="1569" y="883"/>
                    <a:pt x="1586" y="930"/>
                    <a:pt x="1605" y="943"/>
                  </a:cubicBezTo>
                  <a:cubicBezTo>
                    <a:pt x="1631" y="960"/>
                    <a:pt x="1696" y="965"/>
                    <a:pt x="1727" y="973"/>
                  </a:cubicBezTo>
                  <a:cubicBezTo>
                    <a:pt x="1742" y="977"/>
                    <a:pt x="1771" y="982"/>
                    <a:pt x="1790" y="989"/>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Freeform 52"/>
            <p:cNvSpPr/>
            <p:nvPr/>
          </p:nvSpPr>
          <p:spPr bwMode="auto">
            <a:xfrm>
              <a:off x="3123026" y="4903195"/>
              <a:ext cx="1282206" cy="1119303"/>
            </a:xfrm>
            <a:custGeom>
              <a:avLst/>
              <a:gdLst>
                <a:gd name="T0" fmla="*/ 4647 w 5483"/>
                <a:gd name="T1" fmla="*/ 3365 h 5650"/>
                <a:gd name="T2" fmla="*/ 4926 w 5483"/>
                <a:gd name="T3" fmla="*/ 3597 h 5650"/>
                <a:gd name="T4" fmla="*/ 5231 w 5483"/>
                <a:gd name="T5" fmla="*/ 3522 h 5650"/>
                <a:gd name="T6" fmla="*/ 5452 w 5483"/>
                <a:gd name="T7" fmla="*/ 3991 h 5650"/>
                <a:gd name="T8" fmla="*/ 4950 w 5483"/>
                <a:gd name="T9" fmla="*/ 4120 h 5650"/>
                <a:gd name="T10" fmla="*/ 4584 w 5483"/>
                <a:gd name="T11" fmla="*/ 4373 h 5650"/>
                <a:gd name="T12" fmla="*/ 4225 w 5483"/>
                <a:gd name="T13" fmla="*/ 4504 h 5650"/>
                <a:gd name="T14" fmla="*/ 3967 w 5483"/>
                <a:gd name="T15" fmla="*/ 4626 h 5650"/>
                <a:gd name="T16" fmla="*/ 3619 w 5483"/>
                <a:gd name="T17" fmla="*/ 4576 h 5650"/>
                <a:gd name="T18" fmla="*/ 3173 w 5483"/>
                <a:gd name="T19" fmla="*/ 4505 h 5650"/>
                <a:gd name="T20" fmla="*/ 2791 w 5483"/>
                <a:gd name="T21" fmla="*/ 4768 h 5650"/>
                <a:gd name="T22" fmla="*/ 2522 w 5483"/>
                <a:gd name="T23" fmla="*/ 4900 h 5650"/>
                <a:gd name="T24" fmla="*/ 2661 w 5483"/>
                <a:gd name="T25" fmla="*/ 5544 h 5650"/>
                <a:gd name="T26" fmla="*/ 2265 w 5483"/>
                <a:gd name="T27" fmla="*/ 5516 h 5650"/>
                <a:gd name="T28" fmla="*/ 2144 w 5483"/>
                <a:gd name="T29" fmla="*/ 5232 h 5650"/>
                <a:gd name="T30" fmla="*/ 1731 w 5483"/>
                <a:gd name="T31" fmla="*/ 5334 h 5650"/>
                <a:gd name="T32" fmla="*/ 1518 w 5483"/>
                <a:gd name="T33" fmla="*/ 5044 h 5650"/>
                <a:gd name="T34" fmla="*/ 1011 w 5483"/>
                <a:gd name="T35" fmla="*/ 4846 h 5650"/>
                <a:gd name="T36" fmla="*/ 1163 w 5483"/>
                <a:gd name="T37" fmla="*/ 4429 h 5650"/>
                <a:gd name="T38" fmla="*/ 990 w 5483"/>
                <a:gd name="T39" fmla="*/ 4216 h 5650"/>
                <a:gd name="T40" fmla="*/ 811 w 5483"/>
                <a:gd name="T41" fmla="*/ 3921 h 5650"/>
                <a:gd name="T42" fmla="*/ 852 w 5483"/>
                <a:gd name="T43" fmla="*/ 3511 h 5650"/>
                <a:gd name="T44" fmla="*/ 238 w 5483"/>
                <a:gd name="T45" fmla="*/ 3514 h 5650"/>
                <a:gd name="T46" fmla="*/ 99 w 5483"/>
                <a:gd name="T47" fmla="*/ 3453 h 5650"/>
                <a:gd name="T48" fmla="*/ 50 w 5483"/>
                <a:gd name="T49" fmla="*/ 2996 h 5650"/>
                <a:gd name="T50" fmla="*/ 207 w 5483"/>
                <a:gd name="T51" fmla="*/ 2708 h 5650"/>
                <a:gd name="T52" fmla="*/ 514 w 5483"/>
                <a:gd name="T53" fmla="*/ 2423 h 5650"/>
                <a:gd name="T54" fmla="*/ 826 w 5483"/>
                <a:gd name="T55" fmla="*/ 2228 h 5650"/>
                <a:gd name="T56" fmla="*/ 839 w 5483"/>
                <a:gd name="T57" fmla="*/ 1952 h 5650"/>
                <a:gd name="T58" fmla="*/ 887 w 5483"/>
                <a:gd name="T59" fmla="*/ 1171 h 5650"/>
                <a:gd name="T60" fmla="*/ 615 w 5483"/>
                <a:gd name="T61" fmla="*/ 974 h 5650"/>
                <a:gd name="T62" fmla="*/ 638 w 5483"/>
                <a:gd name="T63" fmla="*/ 548 h 5650"/>
                <a:gd name="T64" fmla="*/ 902 w 5483"/>
                <a:gd name="T65" fmla="*/ 654 h 5650"/>
                <a:gd name="T66" fmla="*/ 905 w 5483"/>
                <a:gd name="T67" fmla="*/ 224 h 5650"/>
                <a:gd name="T68" fmla="*/ 1145 w 5483"/>
                <a:gd name="T69" fmla="*/ 135 h 5650"/>
                <a:gd name="T70" fmla="*/ 1207 w 5483"/>
                <a:gd name="T71" fmla="*/ 332 h 5650"/>
                <a:gd name="T72" fmla="*/ 1489 w 5483"/>
                <a:gd name="T73" fmla="*/ 345 h 5650"/>
                <a:gd name="T74" fmla="*/ 1715 w 5483"/>
                <a:gd name="T75" fmla="*/ 835 h 5650"/>
                <a:gd name="T76" fmla="*/ 2183 w 5483"/>
                <a:gd name="T77" fmla="*/ 1083 h 5650"/>
                <a:gd name="T78" fmla="*/ 2521 w 5483"/>
                <a:gd name="T79" fmla="*/ 1741 h 5650"/>
                <a:gd name="T80" fmla="*/ 2755 w 5483"/>
                <a:gd name="T81" fmla="*/ 2200 h 5650"/>
                <a:gd name="T82" fmla="*/ 3333 w 5483"/>
                <a:gd name="T83" fmla="*/ 2100 h 5650"/>
                <a:gd name="T84" fmla="*/ 3490 w 5483"/>
                <a:gd name="T85" fmla="*/ 1298 h 5650"/>
                <a:gd name="T86" fmla="*/ 3818 w 5483"/>
                <a:gd name="T87" fmla="*/ 747 h 5650"/>
                <a:gd name="T88" fmla="*/ 4278 w 5483"/>
                <a:gd name="T89" fmla="*/ 466 h 5650"/>
                <a:gd name="T90" fmla="*/ 4345 w 5483"/>
                <a:gd name="T91" fmla="*/ 905 h 5650"/>
                <a:gd name="T92" fmla="*/ 4820 w 5483"/>
                <a:gd name="T93" fmla="*/ 917 h 5650"/>
                <a:gd name="T94" fmla="*/ 4647 w 5483"/>
                <a:gd name="T95" fmla="*/ 1376 h 5650"/>
                <a:gd name="T96" fmla="*/ 4113 w 5483"/>
                <a:gd name="T97" fmla="*/ 1338 h 5650"/>
                <a:gd name="T98" fmla="*/ 3943 w 5483"/>
                <a:gd name="T99" fmla="*/ 1735 h 5650"/>
                <a:gd name="T100" fmla="*/ 4330 w 5483"/>
                <a:gd name="T101" fmla="*/ 1842 h 5650"/>
                <a:gd name="T102" fmla="*/ 4392 w 5483"/>
                <a:gd name="T103" fmla="*/ 2292 h 5650"/>
                <a:gd name="T104" fmla="*/ 4458 w 5483"/>
                <a:gd name="T105" fmla="*/ 275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3" h="5650">
                  <a:moveTo>
                    <a:pt x="4408" y="3194"/>
                  </a:moveTo>
                  <a:cubicBezTo>
                    <a:pt x="4400" y="3219"/>
                    <a:pt x="4394" y="3244"/>
                    <a:pt x="4396" y="3262"/>
                  </a:cubicBezTo>
                  <a:cubicBezTo>
                    <a:pt x="4400" y="3303"/>
                    <a:pt x="4450" y="3375"/>
                    <a:pt x="4477" y="3407"/>
                  </a:cubicBezTo>
                  <a:cubicBezTo>
                    <a:pt x="4486" y="3417"/>
                    <a:pt x="4507" y="3445"/>
                    <a:pt x="4520" y="3441"/>
                  </a:cubicBezTo>
                  <a:cubicBezTo>
                    <a:pt x="4537" y="3436"/>
                    <a:pt x="4529" y="3383"/>
                    <a:pt x="4543" y="3372"/>
                  </a:cubicBezTo>
                  <a:cubicBezTo>
                    <a:pt x="4564" y="3356"/>
                    <a:pt x="4623" y="3356"/>
                    <a:pt x="4647" y="3365"/>
                  </a:cubicBezTo>
                  <a:cubicBezTo>
                    <a:pt x="4659" y="3369"/>
                    <a:pt x="4670" y="3398"/>
                    <a:pt x="4682" y="3399"/>
                  </a:cubicBezTo>
                  <a:cubicBezTo>
                    <a:pt x="4701" y="3401"/>
                    <a:pt x="4725" y="3357"/>
                    <a:pt x="4744" y="3357"/>
                  </a:cubicBezTo>
                  <a:cubicBezTo>
                    <a:pt x="4757" y="3357"/>
                    <a:pt x="4777" y="3378"/>
                    <a:pt x="4787" y="3388"/>
                  </a:cubicBezTo>
                  <a:cubicBezTo>
                    <a:pt x="4800" y="3401"/>
                    <a:pt x="4826" y="3431"/>
                    <a:pt x="4833" y="3449"/>
                  </a:cubicBezTo>
                  <a:cubicBezTo>
                    <a:pt x="4846" y="3480"/>
                    <a:pt x="4829" y="3558"/>
                    <a:pt x="4852" y="3582"/>
                  </a:cubicBezTo>
                  <a:cubicBezTo>
                    <a:pt x="4865" y="3596"/>
                    <a:pt x="4908" y="3591"/>
                    <a:pt x="4926" y="3597"/>
                  </a:cubicBezTo>
                  <a:cubicBezTo>
                    <a:pt x="4938" y="3602"/>
                    <a:pt x="4961" y="3614"/>
                    <a:pt x="4972" y="3620"/>
                  </a:cubicBezTo>
                  <a:cubicBezTo>
                    <a:pt x="4981" y="3626"/>
                    <a:pt x="4997" y="3645"/>
                    <a:pt x="5007" y="3643"/>
                  </a:cubicBezTo>
                  <a:cubicBezTo>
                    <a:pt x="5021" y="3642"/>
                    <a:pt x="5035" y="3610"/>
                    <a:pt x="5046" y="3601"/>
                  </a:cubicBezTo>
                  <a:cubicBezTo>
                    <a:pt x="5057" y="3592"/>
                    <a:pt x="5082" y="3576"/>
                    <a:pt x="5096" y="3571"/>
                  </a:cubicBezTo>
                  <a:cubicBezTo>
                    <a:pt x="5110" y="3565"/>
                    <a:pt x="5139" y="3561"/>
                    <a:pt x="5153" y="3556"/>
                  </a:cubicBezTo>
                  <a:cubicBezTo>
                    <a:pt x="5173" y="3549"/>
                    <a:pt x="5210" y="3521"/>
                    <a:pt x="5231" y="3522"/>
                  </a:cubicBezTo>
                  <a:cubicBezTo>
                    <a:pt x="5251" y="3524"/>
                    <a:pt x="5282" y="3554"/>
                    <a:pt x="5300" y="3564"/>
                  </a:cubicBezTo>
                  <a:cubicBezTo>
                    <a:pt x="5313" y="3572"/>
                    <a:pt x="5342" y="3585"/>
                    <a:pt x="5355" y="3594"/>
                  </a:cubicBezTo>
                  <a:cubicBezTo>
                    <a:pt x="5377" y="3608"/>
                    <a:pt x="5415" y="3643"/>
                    <a:pt x="5433" y="3662"/>
                  </a:cubicBezTo>
                  <a:cubicBezTo>
                    <a:pt x="5448" y="3680"/>
                    <a:pt x="5467" y="3718"/>
                    <a:pt x="5470" y="3741"/>
                  </a:cubicBezTo>
                  <a:cubicBezTo>
                    <a:pt x="5472" y="3755"/>
                    <a:pt x="5470" y="3778"/>
                    <a:pt x="5467" y="3792"/>
                  </a:cubicBezTo>
                  <a:cubicBezTo>
                    <a:pt x="5457" y="3841"/>
                    <a:pt x="5483" y="3952"/>
                    <a:pt x="5452" y="3991"/>
                  </a:cubicBezTo>
                  <a:cubicBezTo>
                    <a:pt x="5440" y="4005"/>
                    <a:pt x="5398" y="4013"/>
                    <a:pt x="5378" y="4013"/>
                  </a:cubicBezTo>
                  <a:cubicBezTo>
                    <a:pt x="5359" y="4014"/>
                    <a:pt x="5321" y="3990"/>
                    <a:pt x="5301" y="3994"/>
                  </a:cubicBezTo>
                  <a:cubicBezTo>
                    <a:pt x="5284" y="3998"/>
                    <a:pt x="5260" y="4025"/>
                    <a:pt x="5247" y="4036"/>
                  </a:cubicBezTo>
                  <a:cubicBezTo>
                    <a:pt x="5204" y="4075"/>
                    <a:pt x="5087" y="4147"/>
                    <a:pt x="5059" y="4250"/>
                  </a:cubicBezTo>
                  <a:cubicBezTo>
                    <a:pt x="5044" y="4226"/>
                    <a:pt x="5017" y="4176"/>
                    <a:pt x="4998" y="4155"/>
                  </a:cubicBezTo>
                  <a:cubicBezTo>
                    <a:pt x="4988" y="4144"/>
                    <a:pt x="4964" y="4127"/>
                    <a:pt x="4950" y="4120"/>
                  </a:cubicBezTo>
                  <a:cubicBezTo>
                    <a:pt x="4937" y="4114"/>
                    <a:pt x="4908" y="4103"/>
                    <a:pt x="4894" y="4106"/>
                  </a:cubicBezTo>
                  <a:cubicBezTo>
                    <a:pt x="4870" y="4110"/>
                    <a:pt x="4836" y="4149"/>
                    <a:pt x="4815" y="4160"/>
                  </a:cubicBezTo>
                  <a:cubicBezTo>
                    <a:pt x="4797" y="4170"/>
                    <a:pt x="4747" y="4188"/>
                    <a:pt x="4740" y="4188"/>
                  </a:cubicBezTo>
                  <a:cubicBezTo>
                    <a:pt x="4734" y="4188"/>
                    <a:pt x="4661" y="4239"/>
                    <a:pt x="4638" y="4259"/>
                  </a:cubicBezTo>
                  <a:cubicBezTo>
                    <a:pt x="4622" y="4273"/>
                    <a:pt x="4586" y="4300"/>
                    <a:pt x="4579" y="4320"/>
                  </a:cubicBezTo>
                  <a:cubicBezTo>
                    <a:pt x="4574" y="4333"/>
                    <a:pt x="4583" y="4360"/>
                    <a:pt x="4584" y="4373"/>
                  </a:cubicBezTo>
                  <a:cubicBezTo>
                    <a:pt x="4584" y="4385"/>
                    <a:pt x="4588" y="4410"/>
                    <a:pt x="4582" y="4419"/>
                  </a:cubicBezTo>
                  <a:cubicBezTo>
                    <a:pt x="4571" y="4438"/>
                    <a:pt x="4529" y="4455"/>
                    <a:pt x="4509" y="4462"/>
                  </a:cubicBezTo>
                  <a:cubicBezTo>
                    <a:pt x="4497" y="4467"/>
                    <a:pt x="4472" y="4470"/>
                    <a:pt x="4460" y="4474"/>
                  </a:cubicBezTo>
                  <a:cubicBezTo>
                    <a:pt x="4434" y="4482"/>
                    <a:pt x="4386" y="4506"/>
                    <a:pt x="4362" y="4517"/>
                  </a:cubicBezTo>
                  <a:cubicBezTo>
                    <a:pt x="4341" y="4527"/>
                    <a:pt x="4300" y="4561"/>
                    <a:pt x="4276" y="4557"/>
                  </a:cubicBezTo>
                  <a:cubicBezTo>
                    <a:pt x="4258" y="4553"/>
                    <a:pt x="4241" y="4512"/>
                    <a:pt x="4225" y="4504"/>
                  </a:cubicBezTo>
                  <a:cubicBezTo>
                    <a:pt x="4217" y="4499"/>
                    <a:pt x="4199" y="4495"/>
                    <a:pt x="4190" y="4497"/>
                  </a:cubicBezTo>
                  <a:cubicBezTo>
                    <a:pt x="4171" y="4501"/>
                    <a:pt x="4135" y="4523"/>
                    <a:pt x="4123" y="4538"/>
                  </a:cubicBezTo>
                  <a:cubicBezTo>
                    <a:pt x="4111" y="4552"/>
                    <a:pt x="4105" y="4589"/>
                    <a:pt x="4098" y="4606"/>
                  </a:cubicBezTo>
                  <a:cubicBezTo>
                    <a:pt x="4090" y="4626"/>
                    <a:pt x="4080" y="4672"/>
                    <a:pt x="4063" y="4685"/>
                  </a:cubicBezTo>
                  <a:cubicBezTo>
                    <a:pt x="4055" y="4692"/>
                    <a:pt x="4032" y="4696"/>
                    <a:pt x="4022" y="4692"/>
                  </a:cubicBezTo>
                  <a:cubicBezTo>
                    <a:pt x="4002" y="4684"/>
                    <a:pt x="3981" y="4643"/>
                    <a:pt x="3967" y="4626"/>
                  </a:cubicBezTo>
                  <a:cubicBezTo>
                    <a:pt x="3951" y="4605"/>
                    <a:pt x="3926" y="4555"/>
                    <a:pt x="3903" y="4542"/>
                  </a:cubicBezTo>
                  <a:cubicBezTo>
                    <a:pt x="3881" y="4529"/>
                    <a:pt x="3826" y="4523"/>
                    <a:pt x="3801" y="4528"/>
                  </a:cubicBezTo>
                  <a:cubicBezTo>
                    <a:pt x="3779" y="4533"/>
                    <a:pt x="3747" y="4578"/>
                    <a:pt x="3726" y="4573"/>
                  </a:cubicBezTo>
                  <a:cubicBezTo>
                    <a:pt x="3713" y="4570"/>
                    <a:pt x="3711" y="4527"/>
                    <a:pt x="3697" y="4525"/>
                  </a:cubicBezTo>
                  <a:cubicBezTo>
                    <a:pt x="3689" y="4524"/>
                    <a:pt x="3680" y="4542"/>
                    <a:pt x="3673" y="4547"/>
                  </a:cubicBezTo>
                  <a:cubicBezTo>
                    <a:pt x="3661" y="4556"/>
                    <a:pt x="3631" y="4567"/>
                    <a:pt x="3619" y="4576"/>
                  </a:cubicBezTo>
                  <a:cubicBezTo>
                    <a:pt x="3594" y="4595"/>
                    <a:pt x="3550" y="4639"/>
                    <a:pt x="3530" y="4662"/>
                  </a:cubicBezTo>
                  <a:cubicBezTo>
                    <a:pt x="3514" y="4680"/>
                    <a:pt x="3496" y="4731"/>
                    <a:pt x="3474" y="4738"/>
                  </a:cubicBezTo>
                  <a:cubicBezTo>
                    <a:pt x="3455" y="4744"/>
                    <a:pt x="3417" y="4722"/>
                    <a:pt x="3401" y="4712"/>
                  </a:cubicBezTo>
                  <a:cubicBezTo>
                    <a:pt x="3381" y="4699"/>
                    <a:pt x="3354" y="4659"/>
                    <a:pt x="3337" y="4642"/>
                  </a:cubicBezTo>
                  <a:cubicBezTo>
                    <a:pt x="3311" y="4618"/>
                    <a:pt x="3255" y="4573"/>
                    <a:pt x="3228" y="4550"/>
                  </a:cubicBezTo>
                  <a:cubicBezTo>
                    <a:pt x="3214" y="4539"/>
                    <a:pt x="3190" y="4511"/>
                    <a:pt x="3173" y="4505"/>
                  </a:cubicBezTo>
                  <a:cubicBezTo>
                    <a:pt x="3159" y="4500"/>
                    <a:pt x="3126" y="4502"/>
                    <a:pt x="3112" y="4507"/>
                  </a:cubicBezTo>
                  <a:cubicBezTo>
                    <a:pt x="3095" y="4513"/>
                    <a:pt x="3063" y="4534"/>
                    <a:pt x="3052" y="4548"/>
                  </a:cubicBezTo>
                  <a:cubicBezTo>
                    <a:pt x="3043" y="4560"/>
                    <a:pt x="3041" y="4592"/>
                    <a:pt x="3034" y="4606"/>
                  </a:cubicBezTo>
                  <a:cubicBezTo>
                    <a:pt x="3021" y="4635"/>
                    <a:pt x="2988" y="4691"/>
                    <a:pt x="2965" y="4712"/>
                  </a:cubicBezTo>
                  <a:cubicBezTo>
                    <a:pt x="2946" y="4729"/>
                    <a:pt x="2898" y="4751"/>
                    <a:pt x="2874" y="4758"/>
                  </a:cubicBezTo>
                  <a:cubicBezTo>
                    <a:pt x="2854" y="4764"/>
                    <a:pt x="2812" y="4770"/>
                    <a:pt x="2791" y="4768"/>
                  </a:cubicBezTo>
                  <a:cubicBezTo>
                    <a:pt x="2775" y="4767"/>
                    <a:pt x="2743" y="4754"/>
                    <a:pt x="2727" y="4750"/>
                  </a:cubicBezTo>
                  <a:cubicBezTo>
                    <a:pt x="2713" y="4746"/>
                    <a:pt x="2684" y="4744"/>
                    <a:pt x="2671" y="4738"/>
                  </a:cubicBezTo>
                  <a:cubicBezTo>
                    <a:pt x="2659" y="4733"/>
                    <a:pt x="2639" y="4711"/>
                    <a:pt x="2626" y="4708"/>
                  </a:cubicBezTo>
                  <a:cubicBezTo>
                    <a:pt x="2616" y="4707"/>
                    <a:pt x="2594" y="4710"/>
                    <a:pt x="2587" y="4717"/>
                  </a:cubicBezTo>
                  <a:cubicBezTo>
                    <a:pt x="2566" y="4736"/>
                    <a:pt x="2567" y="4801"/>
                    <a:pt x="2557" y="4827"/>
                  </a:cubicBezTo>
                  <a:cubicBezTo>
                    <a:pt x="2550" y="4846"/>
                    <a:pt x="2524" y="4880"/>
                    <a:pt x="2522" y="4900"/>
                  </a:cubicBezTo>
                  <a:cubicBezTo>
                    <a:pt x="2519" y="4937"/>
                    <a:pt x="2548" y="5008"/>
                    <a:pt x="2560" y="5042"/>
                  </a:cubicBezTo>
                  <a:cubicBezTo>
                    <a:pt x="2569" y="5065"/>
                    <a:pt x="2593" y="5107"/>
                    <a:pt x="2602" y="5130"/>
                  </a:cubicBezTo>
                  <a:cubicBezTo>
                    <a:pt x="2614" y="5163"/>
                    <a:pt x="2641" y="5231"/>
                    <a:pt x="2643" y="5267"/>
                  </a:cubicBezTo>
                  <a:cubicBezTo>
                    <a:pt x="2644" y="5300"/>
                    <a:pt x="2619" y="5364"/>
                    <a:pt x="2616" y="5397"/>
                  </a:cubicBezTo>
                  <a:cubicBezTo>
                    <a:pt x="2614" y="5426"/>
                    <a:pt x="2605" y="5487"/>
                    <a:pt x="2618" y="5513"/>
                  </a:cubicBezTo>
                  <a:cubicBezTo>
                    <a:pt x="2624" y="5525"/>
                    <a:pt x="2654" y="5533"/>
                    <a:pt x="2661" y="5544"/>
                  </a:cubicBezTo>
                  <a:cubicBezTo>
                    <a:pt x="2669" y="5557"/>
                    <a:pt x="2679" y="5589"/>
                    <a:pt x="2674" y="5604"/>
                  </a:cubicBezTo>
                  <a:cubicBezTo>
                    <a:pt x="2669" y="5620"/>
                    <a:pt x="2638" y="5644"/>
                    <a:pt x="2621" y="5647"/>
                  </a:cubicBezTo>
                  <a:cubicBezTo>
                    <a:pt x="2593" y="5650"/>
                    <a:pt x="2546" y="5603"/>
                    <a:pt x="2517" y="5599"/>
                  </a:cubicBezTo>
                  <a:cubicBezTo>
                    <a:pt x="2488" y="5594"/>
                    <a:pt x="2429" y="5613"/>
                    <a:pt x="2400" y="5610"/>
                  </a:cubicBezTo>
                  <a:cubicBezTo>
                    <a:pt x="2374" y="5608"/>
                    <a:pt x="2320" y="5599"/>
                    <a:pt x="2299" y="5582"/>
                  </a:cubicBezTo>
                  <a:cubicBezTo>
                    <a:pt x="2285" y="5570"/>
                    <a:pt x="2269" y="5534"/>
                    <a:pt x="2265" y="5516"/>
                  </a:cubicBezTo>
                  <a:cubicBezTo>
                    <a:pt x="2259" y="5495"/>
                    <a:pt x="2260" y="5451"/>
                    <a:pt x="2265" y="5430"/>
                  </a:cubicBezTo>
                  <a:cubicBezTo>
                    <a:pt x="2267" y="5419"/>
                    <a:pt x="2285" y="5402"/>
                    <a:pt x="2284" y="5391"/>
                  </a:cubicBezTo>
                  <a:cubicBezTo>
                    <a:pt x="2284" y="5377"/>
                    <a:pt x="2263" y="5355"/>
                    <a:pt x="2258" y="5343"/>
                  </a:cubicBezTo>
                  <a:cubicBezTo>
                    <a:pt x="2252" y="5327"/>
                    <a:pt x="2248" y="5294"/>
                    <a:pt x="2241" y="5278"/>
                  </a:cubicBezTo>
                  <a:cubicBezTo>
                    <a:pt x="2236" y="5266"/>
                    <a:pt x="2227" y="5237"/>
                    <a:pt x="2215" y="5230"/>
                  </a:cubicBezTo>
                  <a:cubicBezTo>
                    <a:pt x="2200" y="5222"/>
                    <a:pt x="2161" y="5228"/>
                    <a:pt x="2144" y="5232"/>
                  </a:cubicBezTo>
                  <a:cubicBezTo>
                    <a:pt x="2122" y="5237"/>
                    <a:pt x="2077" y="5254"/>
                    <a:pt x="2060" y="5270"/>
                  </a:cubicBezTo>
                  <a:cubicBezTo>
                    <a:pt x="2047" y="5283"/>
                    <a:pt x="2040" y="5322"/>
                    <a:pt x="2027" y="5334"/>
                  </a:cubicBezTo>
                  <a:cubicBezTo>
                    <a:pt x="2007" y="5354"/>
                    <a:pt x="1954" y="5373"/>
                    <a:pt x="1928" y="5382"/>
                  </a:cubicBezTo>
                  <a:cubicBezTo>
                    <a:pt x="1907" y="5389"/>
                    <a:pt x="1865" y="5402"/>
                    <a:pt x="1843" y="5401"/>
                  </a:cubicBezTo>
                  <a:cubicBezTo>
                    <a:pt x="1825" y="5399"/>
                    <a:pt x="1791" y="5384"/>
                    <a:pt x="1776" y="5374"/>
                  </a:cubicBezTo>
                  <a:cubicBezTo>
                    <a:pt x="1763" y="5366"/>
                    <a:pt x="1746" y="5338"/>
                    <a:pt x="1731" y="5334"/>
                  </a:cubicBezTo>
                  <a:cubicBezTo>
                    <a:pt x="1709" y="5329"/>
                    <a:pt x="1666" y="5357"/>
                    <a:pt x="1644" y="5354"/>
                  </a:cubicBezTo>
                  <a:cubicBezTo>
                    <a:pt x="1628" y="5352"/>
                    <a:pt x="1600" y="5337"/>
                    <a:pt x="1589" y="5326"/>
                  </a:cubicBezTo>
                  <a:cubicBezTo>
                    <a:pt x="1575" y="5311"/>
                    <a:pt x="1570" y="5265"/>
                    <a:pt x="1556" y="5250"/>
                  </a:cubicBezTo>
                  <a:cubicBezTo>
                    <a:pt x="1549" y="5243"/>
                    <a:pt x="1528" y="5240"/>
                    <a:pt x="1521" y="5232"/>
                  </a:cubicBezTo>
                  <a:cubicBezTo>
                    <a:pt x="1505" y="5212"/>
                    <a:pt x="1493" y="5160"/>
                    <a:pt x="1493" y="5135"/>
                  </a:cubicBezTo>
                  <a:cubicBezTo>
                    <a:pt x="1493" y="5111"/>
                    <a:pt x="1524" y="5067"/>
                    <a:pt x="1518" y="5044"/>
                  </a:cubicBezTo>
                  <a:cubicBezTo>
                    <a:pt x="1513" y="5025"/>
                    <a:pt x="1482" y="4998"/>
                    <a:pt x="1465" y="4988"/>
                  </a:cubicBezTo>
                  <a:cubicBezTo>
                    <a:pt x="1432" y="4967"/>
                    <a:pt x="1350" y="4962"/>
                    <a:pt x="1315" y="4945"/>
                  </a:cubicBezTo>
                  <a:cubicBezTo>
                    <a:pt x="1302" y="4938"/>
                    <a:pt x="1282" y="4914"/>
                    <a:pt x="1269" y="4910"/>
                  </a:cubicBezTo>
                  <a:cubicBezTo>
                    <a:pt x="1237" y="4900"/>
                    <a:pt x="1170" y="4916"/>
                    <a:pt x="1137" y="4915"/>
                  </a:cubicBezTo>
                  <a:cubicBezTo>
                    <a:pt x="1114" y="4915"/>
                    <a:pt x="1065" y="4921"/>
                    <a:pt x="1046" y="4908"/>
                  </a:cubicBezTo>
                  <a:cubicBezTo>
                    <a:pt x="1031" y="4899"/>
                    <a:pt x="1013" y="4863"/>
                    <a:pt x="1011" y="4846"/>
                  </a:cubicBezTo>
                  <a:cubicBezTo>
                    <a:pt x="1009" y="4827"/>
                    <a:pt x="1026" y="4791"/>
                    <a:pt x="1031" y="4773"/>
                  </a:cubicBezTo>
                  <a:cubicBezTo>
                    <a:pt x="1036" y="4757"/>
                    <a:pt x="1043" y="4723"/>
                    <a:pt x="1051" y="4708"/>
                  </a:cubicBezTo>
                  <a:cubicBezTo>
                    <a:pt x="1058" y="4693"/>
                    <a:pt x="1084" y="4669"/>
                    <a:pt x="1092" y="4654"/>
                  </a:cubicBezTo>
                  <a:cubicBezTo>
                    <a:pt x="1099" y="4641"/>
                    <a:pt x="1108" y="4612"/>
                    <a:pt x="1110" y="4598"/>
                  </a:cubicBezTo>
                  <a:cubicBezTo>
                    <a:pt x="1113" y="4577"/>
                    <a:pt x="1104" y="4535"/>
                    <a:pt x="1110" y="4515"/>
                  </a:cubicBezTo>
                  <a:cubicBezTo>
                    <a:pt x="1117" y="4491"/>
                    <a:pt x="1149" y="4451"/>
                    <a:pt x="1163" y="4429"/>
                  </a:cubicBezTo>
                  <a:cubicBezTo>
                    <a:pt x="1169" y="4421"/>
                    <a:pt x="1179" y="4402"/>
                    <a:pt x="1186" y="4395"/>
                  </a:cubicBezTo>
                  <a:cubicBezTo>
                    <a:pt x="1194" y="4386"/>
                    <a:pt x="1216" y="4373"/>
                    <a:pt x="1222" y="4363"/>
                  </a:cubicBezTo>
                  <a:cubicBezTo>
                    <a:pt x="1232" y="4348"/>
                    <a:pt x="1242" y="4312"/>
                    <a:pt x="1241" y="4294"/>
                  </a:cubicBezTo>
                  <a:cubicBezTo>
                    <a:pt x="1239" y="4274"/>
                    <a:pt x="1222" y="4235"/>
                    <a:pt x="1208" y="4221"/>
                  </a:cubicBezTo>
                  <a:cubicBezTo>
                    <a:pt x="1186" y="4202"/>
                    <a:pt x="1125" y="4185"/>
                    <a:pt x="1095" y="4185"/>
                  </a:cubicBezTo>
                  <a:cubicBezTo>
                    <a:pt x="1068" y="4185"/>
                    <a:pt x="1017" y="4217"/>
                    <a:pt x="990" y="4216"/>
                  </a:cubicBezTo>
                  <a:cubicBezTo>
                    <a:pt x="967" y="4216"/>
                    <a:pt x="926" y="4197"/>
                    <a:pt x="905" y="4188"/>
                  </a:cubicBezTo>
                  <a:cubicBezTo>
                    <a:pt x="889" y="4181"/>
                    <a:pt x="853" y="4168"/>
                    <a:pt x="843" y="4154"/>
                  </a:cubicBezTo>
                  <a:cubicBezTo>
                    <a:pt x="833" y="4140"/>
                    <a:pt x="832" y="4104"/>
                    <a:pt x="834" y="4087"/>
                  </a:cubicBezTo>
                  <a:cubicBezTo>
                    <a:pt x="837" y="4071"/>
                    <a:pt x="862" y="4044"/>
                    <a:pt x="864" y="4028"/>
                  </a:cubicBezTo>
                  <a:cubicBezTo>
                    <a:pt x="866" y="4013"/>
                    <a:pt x="858" y="3982"/>
                    <a:pt x="851" y="3969"/>
                  </a:cubicBezTo>
                  <a:cubicBezTo>
                    <a:pt x="844" y="3955"/>
                    <a:pt x="816" y="3936"/>
                    <a:pt x="811" y="3921"/>
                  </a:cubicBezTo>
                  <a:cubicBezTo>
                    <a:pt x="804" y="3897"/>
                    <a:pt x="825" y="3847"/>
                    <a:pt x="821" y="3823"/>
                  </a:cubicBezTo>
                  <a:cubicBezTo>
                    <a:pt x="818" y="3800"/>
                    <a:pt x="795" y="3759"/>
                    <a:pt x="786" y="3737"/>
                  </a:cubicBezTo>
                  <a:cubicBezTo>
                    <a:pt x="779" y="3719"/>
                    <a:pt x="758" y="3683"/>
                    <a:pt x="757" y="3663"/>
                  </a:cubicBezTo>
                  <a:cubicBezTo>
                    <a:pt x="756" y="3645"/>
                    <a:pt x="763" y="3607"/>
                    <a:pt x="775" y="3594"/>
                  </a:cubicBezTo>
                  <a:cubicBezTo>
                    <a:pt x="785" y="3582"/>
                    <a:pt x="822" y="3582"/>
                    <a:pt x="833" y="3570"/>
                  </a:cubicBezTo>
                  <a:cubicBezTo>
                    <a:pt x="843" y="3559"/>
                    <a:pt x="850" y="3527"/>
                    <a:pt x="852" y="3511"/>
                  </a:cubicBezTo>
                  <a:cubicBezTo>
                    <a:pt x="854" y="3498"/>
                    <a:pt x="860" y="3468"/>
                    <a:pt x="851" y="3458"/>
                  </a:cubicBezTo>
                  <a:cubicBezTo>
                    <a:pt x="841" y="3448"/>
                    <a:pt x="809" y="3453"/>
                    <a:pt x="795" y="3453"/>
                  </a:cubicBezTo>
                  <a:cubicBezTo>
                    <a:pt x="766" y="3454"/>
                    <a:pt x="708" y="3466"/>
                    <a:pt x="679" y="3468"/>
                  </a:cubicBezTo>
                  <a:cubicBezTo>
                    <a:pt x="637" y="3471"/>
                    <a:pt x="551" y="3473"/>
                    <a:pt x="509" y="3473"/>
                  </a:cubicBezTo>
                  <a:cubicBezTo>
                    <a:pt x="472" y="3473"/>
                    <a:pt x="398" y="3464"/>
                    <a:pt x="362" y="3470"/>
                  </a:cubicBezTo>
                  <a:cubicBezTo>
                    <a:pt x="329" y="3475"/>
                    <a:pt x="267" y="3498"/>
                    <a:pt x="238" y="3514"/>
                  </a:cubicBezTo>
                  <a:cubicBezTo>
                    <a:pt x="209" y="3531"/>
                    <a:pt x="161" y="3579"/>
                    <a:pt x="132" y="3597"/>
                  </a:cubicBezTo>
                  <a:cubicBezTo>
                    <a:pt x="114" y="3609"/>
                    <a:pt x="76" y="3638"/>
                    <a:pt x="55" y="3637"/>
                  </a:cubicBezTo>
                  <a:cubicBezTo>
                    <a:pt x="39" y="3635"/>
                    <a:pt x="12" y="3614"/>
                    <a:pt x="5" y="3600"/>
                  </a:cubicBezTo>
                  <a:cubicBezTo>
                    <a:pt x="0" y="3589"/>
                    <a:pt x="6" y="3563"/>
                    <a:pt x="8" y="3551"/>
                  </a:cubicBezTo>
                  <a:cubicBezTo>
                    <a:pt x="11" y="3535"/>
                    <a:pt x="17" y="3503"/>
                    <a:pt x="27" y="3491"/>
                  </a:cubicBezTo>
                  <a:cubicBezTo>
                    <a:pt x="40" y="3475"/>
                    <a:pt x="84" y="3467"/>
                    <a:pt x="99" y="3453"/>
                  </a:cubicBezTo>
                  <a:cubicBezTo>
                    <a:pt x="113" y="3441"/>
                    <a:pt x="137" y="3409"/>
                    <a:pt x="139" y="3390"/>
                  </a:cubicBezTo>
                  <a:cubicBezTo>
                    <a:pt x="142" y="3367"/>
                    <a:pt x="120" y="3322"/>
                    <a:pt x="111" y="3300"/>
                  </a:cubicBezTo>
                  <a:cubicBezTo>
                    <a:pt x="103" y="3280"/>
                    <a:pt x="83" y="3244"/>
                    <a:pt x="75" y="3225"/>
                  </a:cubicBezTo>
                  <a:cubicBezTo>
                    <a:pt x="66" y="3206"/>
                    <a:pt x="49" y="3167"/>
                    <a:pt x="45" y="3146"/>
                  </a:cubicBezTo>
                  <a:cubicBezTo>
                    <a:pt x="42" y="3128"/>
                    <a:pt x="44" y="3091"/>
                    <a:pt x="45" y="3073"/>
                  </a:cubicBezTo>
                  <a:cubicBezTo>
                    <a:pt x="45" y="3054"/>
                    <a:pt x="41" y="3013"/>
                    <a:pt x="50" y="2996"/>
                  </a:cubicBezTo>
                  <a:cubicBezTo>
                    <a:pt x="58" y="2981"/>
                    <a:pt x="87" y="2961"/>
                    <a:pt x="103" y="2954"/>
                  </a:cubicBezTo>
                  <a:cubicBezTo>
                    <a:pt x="117" y="2949"/>
                    <a:pt x="150" y="2957"/>
                    <a:pt x="164" y="2949"/>
                  </a:cubicBezTo>
                  <a:cubicBezTo>
                    <a:pt x="175" y="2943"/>
                    <a:pt x="191" y="2921"/>
                    <a:pt x="192" y="2908"/>
                  </a:cubicBezTo>
                  <a:cubicBezTo>
                    <a:pt x="192" y="2897"/>
                    <a:pt x="173" y="2881"/>
                    <a:pt x="170" y="2870"/>
                  </a:cubicBezTo>
                  <a:cubicBezTo>
                    <a:pt x="166" y="2851"/>
                    <a:pt x="174" y="2810"/>
                    <a:pt x="179" y="2791"/>
                  </a:cubicBezTo>
                  <a:cubicBezTo>
                    <a:pt x="183" y="2770"/>
                    <a:pt x="194" y="2726"/>
                    <a:pt x="207" y="2708"/>
                  </a:cubicBezTo>
                  <a:cubicBezTo>
                    <a:pt x="220" y="2688"/>
                    <a:pt x="259" y="2654"/>
                    <a:pt x="281" y="2644"/>
                  </a:cubicBezTo>
                  <a:cubicBezTo>
                    <a:pt x="298" y="2636"/>
                    <a:pt x="336" y="2638"/>
                    <a:pt x="354" y="2632"/>
                  </a:cubicBezTo>
                  <a:cubicBezTo>
                    <a:pt x="375" y="2625"/>
                    <a:pt x="415" y="2605"/>
                    <a:pt x="431" y="2589"/>
                  </a:cubicBezTo>
                  <a:cubicBezTo>
                    <a:pt x="445" y="2576"/>
                    <a:pt x="466" y="2541"/>
                    <a:pt x="471" y="2522"/>
                  </a:cubicBezTo>
                  <a:cubicBezTo>
                    <a:pt x="476" y="2502"/>
                    <a:pt x="459" y="2456"/>
                    <a:pt x="471" y="2439"/>
                  </a:cubicBezTo>
                  <a:cubicBezTo>
                    <a:pt x="477" y="2430"/>
                    <a:pt x="502" y="2421"/>
                    <a:pt x="514" y="2423"/>
                  </a:cubicBezTo>
                  <a:cubicBezTo>
                    <a:pt x="525" y="2424"/>
                    <a:pt x="540" y="2449"/>
                    <a:pt x="552" y="2449"/>
                  </a:cubicBezTo>
                  <a:cubicBezTo>
                    <a:pt x="569" y="2449"/>
                    <a:pt x="594" y="2421"/>
                    <a:pt x="606" y="2409"/>
                  </a:cubicBezTo>
                  <a:cubicBezTo>
                    <a:pt x="626" y="2391"/>
                    <a:pt x="657" y="2346"/>
                    <a:pt x="677" y="2328"/>
                  </a:cubicBezTo>
                  <a:cubicBezTo>
                    <a:pt x="690" y="2318"/>
                    <a:pt x="717" y="2297"/>
                    <a:pt x="734" y="2294"/>
                  </a:cubicBezTo>
                  <a:cubicBezTo>
                    <a:pt x="747" y="2291"/>
                    <a:pt x="776" y="2307"/>
                    <a:pt x="788" y="2300"/>
                  </a:cubicBezTo>
                  <a:cubicBezTo>
                    <a:pt x="806" y="2291"/>
                    <a:pt x="834" y="2247"/>
                    <a:pt x="826" y="2228"/>
                  </a:cubicBezTo>
                  <a:cubicBezTo>
                    <a:pt x="821" y="2215"/>
                    <a:pt x="784" y="2218"/>
                    <a:pt x="773" y="2210"/>
                  </a:cubicBezTo>
                  <a:cubicBezTo>
                    <a:pt x="760" y="2200"/>
                    <a:pt x="730" y="2172"/>
                    <a:pt x="735" y="2157"/>
                  </a:cubicBezTo>
                  <a:cubicBezTo>
                    <a:pt x="740" y="2141"/>
                    <a:pt x="782" y="2144"/>
                    <a:pt x="796" y="2137"/>
                  </a:cubicBezTo>
                  <a:cubicBezTo>
                    <a:pt x="813" y="2128"/>
                    <a:pt x="849" y="2106"/>
                    <a:pt x="857" y="2089"/>
                  </a:cubicBezTo>
                  <a:cubicBezTo>
                    <a:pt x="865" y="2073"/>
                    <a:pt x="861" y="2037"/>
                    <a:pt x="859" y="2020"/>
                  </a:cubicBezTo>
                  <a:cubicBezTo>
                    <a:pt x="857" y="2002"/>
                    <a:pt x="839" y="1970"/>
                    <a:pt x="839" y="1952"/>
                  </a:cubicBezTo>
                  <a:cubicBezTo>
                    <a:pt x="840" y="1936"/>
                    <a:pt x="857" y="1906"/>
                    <a:pt x="861" y="1891"/>
                  </a:cubicBezTo>
                  <a:cubicBezTo>
                    <a:pt x="867" y="1867"/>
                    <a:pt x="875" y="1818"/>
                    <a:pt x="877" y="1793"/>
                  </a:cubicBezTo>
                  <a:cubicBezTo>
                    <a:pt x="883" y="1744"/>
                    <a:pt x="886" y="1643"/>
                    <a:pt x="887" y="1593"/>
                  </a:cubicBezTo>
                  <a:cubicBezTo>
                    <a:pt x="888" y="1568"/>
                    <a:pt x="886" y="1517"/>
                    <a:pt x="886" y="1491"/>
                  </a:cubicBezTo>
                  <a:cubicBezTo>
                    <a:pt x="885" y="1444"/>
                    <a:pt x="882" y="1349"/>
                    <a:pt x="882" y="1301"/>
                  </a:cubicBezTo>
                  <a:cubicBezTo>
                    <a:pt x="883" y="1268"/>
                    <a:pt x="895" y="1202"/>
                    <a:pt x="887" y="1171"/>
                  </a:cubicBezTo>
                  <a:cubicBezTo>
                    <a:pt x="881" y="1146"/>
                    <a:pt x="857" y="1096"/>
                    <a:pt x="836" y="1081"/>
                  </a:cubicBezTo>
                  <a:cubicBezTo>
                    <a:pt x="821" y="1072"/>
                    <a:pt x="784" y="1069"/>
                    <a:pt x="767" y="1072"/>
                  </a:cubicBezTo>
                  <a:cubicBezTo>
                    <a:pt x="741" y="1075"/>
                    <a:pt x="698" y="1110"/>
                    <a:pt x="672" y="1111"/>
                  </a:cubicBezTo>
                  <a:cubicBezTo>
                    <a:pt x="652" y="1112"/>
                    <a:pt x="606" y="1101"/>
                    <a:pt x="593" y="1085"/>
                  </a:cubicBezTo>
                  <a:cubicBezTo>
                    <a:pt x="582" y="1071"/>
                    <a:pt x="582" y="1032"/>
                    <a:pt x="587" y="1015"/>
                  </a:cubicBezTo>
                  <a:cubicBezTo>
                    <a:pt x="590" y="1003"/>
                    <a:pt x="610" y="986"/>
                    <a:pt x="615" y="974"/>
                  </a:cubicBezTo>
                  <a:cubicBezTo>
                    <a:pt x="625" y="950"/>
                    <a:pt x="638" y="897"/>
                    <a:pt x="636" y="870"/>
                  </a:cubicBezTo>
                  <a:cubicBezTo>
                    <a:pt x="635" y="842"/>
                    <a:pt x="607" y="792"/>
                    <a:pt x="601" y="764"/>
                  </a:cubicBezTo>
                  <a:cubicBezTo>
                    <a:pt x="599" y="753"/>
                    <a:pt x="600" y="735"/>
                    <a:pt x="600" y="718"/>
                  </a:cubicBezTo>
                  <a:cubicBezTo>
                    <a:pt x="608" y="706"/>
                    <a:pt x="616" y="695"/>
                    <a:pt x="620" y="688"/>
                  </a:cubicBezTo>
                  <a:cubicBezTo>
                    <a:pt x="627" y="673"/>
                    <a:pt x="635" y="641"/>
                    <a:pt x="638" y="624"/>
                  </a:cubicBezTo>
                  <a:cubicBezTo>
                    <a:pt x="640" y="605"/>
                    <a:pt x="623" y="560"/>
                    <a:pt x="638" y="548"/>
                  </a:cubicBezTo>
                  <a:cubicBezTo>
                    <a:pt x="647" y="541"/>
                    <a:pt x="671" y="554"/>
                    <a:pt x="681" y="560"/>
                  </a:cubicBezTo>
                  <a:cubicBezTo>
                    <a:pt x="693" y="567"/>
                    <a:pt x="716" y="586"/>
                    <a:pt x="722" y="599"/>
                  </a:cubicBezTo>
                  <a:cubicBezTo>
                    <a:pt x="729" y="616"/>
                    <a:pt x="716" y="654"/>
                    <a:pt x="722" y="670"/>
                  </a:cubicBezTo>
                  <a:cubicBezTo>
                    <a:pt x="727" y="683"/>
                    <a:pt x="746" y="706"/>
                    <a:pt x="758" y="711"/>
                  </a:cubicBezTo>
                  <a:cubicBezTo>
                    <a:pt x="773" y="718"/>
                    <a:pt x="807" y="716"/>
                    <a:pt x="823" y="711"/>
                  </a:cubicBezTo>
                  <a:cubicBezTo>
                    <a:pt x="846" y="704"/>
                    <a:pt x="890" y="675"/>
                    <a:pt x="902" y="654"/>
                  </a:cubicBezTo>
                  <a:cubicBezTo>
                    <a:pt x="916" y="629"/>
                    <a:pt x="915" y="567"/>
                    <a:pt x="909" y="540"/>
                  </a:cubicBezTo>
                  <a:cubicBezTo>
                    <a:pt x="903" y="515"/>
                    <a:pt x="864" y="478"/>
                    <a:pt x="857" y="454"/>
                  </a:cubicBezTo>
                  <a:cubicBezTo>
                    <a:pt x="852" y="434"/>
                    <a:pt x="850" y="389"/>
                    <a:pt x="857" y="370"/>
                  </a:cubicBezTo>
                  <a:cubicBezTo>
                    <a:pt x="862" y="358"/>
                    <a:pt x="884" y="344"/>
                    <a:pt x="890" y="333"/>
                  </a:cubicBezTo>
                  <a:cubicBezTo>
                    <a:pt x="897" y="323"/>
                    <a:pt x="903" y="299"/>
                    <a:pt x="905" y="287"/>
                  </a:cubicBezTo>
                  <a:cubicBezTo>
                    <a:pt x="908" y="272"/>
                    <a:pt x="902" y="239"/>
                    <a:pt x="905" y="224"/>
                  </a:cubicBezTo>
                  <a:cubicBezTo>
                    <a:pt x="909" y="212"/>
                    <a:pt x="918" y="184"/>
                    <a:pt x="930" y="178"/>
                  </a:cubicBezTo>
                  <a:cubicBezTo>
                    <a:pt x="940" y="173"/>
                    <a:pt x="964" y="179"/>
                    <a:pt x="975" y="183"/>
                  </a:cubicBezTo>
                  <a:cubicBezTo>
                    <a:pt x="991" y="189"/>
                    <a:pt x="1016" y="219"/>
                    <a:pt x="1032" y="224"/>
                  </a:cubicBezTo>
                  <a:cubicBezTo>
                    <a:pt x="1047" y="229"/>
                    <a:pt x="1080" y="230"/>
                    <a:pt x="1094" y="224"/>
                  </a:cubicBezTo>
                  <a:cubicBezTo>
                    <a:pt x="1105" y="220"/>
                    <a:pt x="1120" y="200"/>
                    <a:pt x="1127" y="190"/>
                  </a:cubicBezTo>
                  <a:cubicBezTo>
                    <a:pt x="1134" y="177"/>
                    <a:pt x="1142" y="149"/>
                    <a:pt x="1145" y="135"/>
                  </a:cubicBezTo>
                  <a:cubicBezTo>
                    <a:pt x="1148" y="120"/>
                    <a:pt x="1148" y="89"/>
                    <a:pt x="1153" y="74"/>
                  </a:cubicBezTo>
                  <a:cubicBezTo>
                    <a:pt x="1158" y="60"/>
                    <a:pt x="1171" y="32"/>
                    <a:pt x="1181" y="21"/>
                  </a:cubicBezTo>
                  <a:cubicBezTo>
                    <a:pt x="1186" y="16"/>
                    <a:pt x="1196" y="8"/>
                    <a:pt x="1207" y="0"/>
                  </a:cubicBezTo>
                  <a:cubicBezTo>
                    <a:pt x="1207" y="20"/>
                    <a:pt x="1206" y="39"/>
                    <a:pt x="1207" y="52"/>
                  </a:cubicBezTo>
                  <a:cubicBezTo>
                    <a:pt x="1209" y="85"/>
                    <a:pt x="1221" y="149"/>
                    <a:pt x="1222" y="181"/>
                  </a:cubicBezTo>
                  <a:cubicBezTo>
                    <a:pt x="1222" y="219"/>
                    <a:pt x="1206" y="294"/>
                    <a:pt x="1207" y="332"/>
                  </a:cubicBezTo>
                  <a:cubicBezTo>
                    <a:pt x="1208" y="379"/>
                    <a:pt x="1218" y="472"/>
                    <a:pt x="1232" y="516"/>
                  </a:cubicBezTo>
                  <a:cubicBezTo>
                    <a:pt x="1239" y="541"/>
                    <a:pt x="1256" y="597"/>
                    <a:pt x="1279" y="610"/>
                  </a:cubicBezTo>
                  <a:cubicBezTo>
                    <a:pt x="1290" y="617"/>
                    <a:pt x="1321" y="616"/>
                    <a:pt x="1331" y="607"/>
                  </a:cubicBezTo>
                  <a:cubicBezTo>
                    <a:pt x="1349" y="591"/>
                    <a:pt x="1335" y="533"/>
                    <a:pt x="1345" y="511"/>
                  </a:cubicBezTo>
                  <a:cubicBezTo>
                    <a:pt x="1358" y="486"/>
                    <a:pt x="1404" y="452"/>
                    <a:pt x="1422" y="432"/>
                  </a:cubicBezTo>
                  <a:cubicBezTo>
                    <a:pt x="1440" y="411"/>
                    <a:pt x="1465" y="357"/>
                    <a:pt x="1489" y="345"/>
                  </a:cubicBezTo>
                  <a:cubicBezTo>
                    <a:pt x="1506" y="336"/>
                    <a:pt x="1548" y="339"/>
                    <a:pt x="1566" y="345"/>
                  </a:cubicBezTo>
                  <a:cubicBezTo>
                    <a:pt x="1594" y="355"/>
                    <a:pt x="1641" y="396"/>
                    <a:pt x="1660" y="419"/>
                  </a:cubicBezTo>
                  <a:cubicBezTo>
                    <a:pt x="1684" y="449"/>
                    <a:pt x="1710" y="522"/>
                    <a:pt x="1727" y="555"/>
                  </a:cubicBezTo>
                  <a:cubicBezTo>
                    <a:pt x="1739" y="579"/>
                    <a:pt x="1778" y="623"/>
                    <a:pt x="1777" y="650"/>
                  </a:cubicBezTo>
                  <a:cubicBezTo>
                    <a:pt x="1775" y="669"/>
                    <a:pt x="1737" y="695"/>
                    <a:pt x="1729" y="714"/>
                  </a:cubicBezTo>
                  <a:cubicBezTo>
                    <a:pt x="1718" y="742"/>
                    <a:pt x="1702" y="808"/>
                    <a:pt x="1715" y="835"/>
                  </a:cubicBezTo>
                  <a:cubicBezTo>
                    <a:pt x="1727" y="861"/>
                    <a:pt x="1792" y="876"/>
                    <a:pt x="1811" y="897"/>
                  </a:cubicBezTo>
                  <a:cubicBezTo>
                    <a:pt x="1834" y="923"/>
                    <a:pt x="1844" y="1001"/>
                    <a:pt x="1873" y="1019"/>
                  </a:cubicBezTo>
                  <a:cubicBezTo>
                    <a:pt x="1890" y="1029"/>
                    <a:pt x="1934" y="1025"/>
                    <a:pt x="1952" y="1019"/>
                  </a:cubicBezTo>
                  <a:cubicBezTo>
                    <a:pt x="1975" y="1011"/>
                    <a:pt x="2004" y="967"/>
                    <a:pt x="2027" y="959"/>
                  </a:cubicBezTo>
                  <a:cubicBezTo>
                    <a:pt x="2043" y="954"/>
                    <a:pt x="2079" y="952"/>
                    <a:pt x="2094" y="959"/>
                  </a:cubicBezTo>
                  <a:cubicBezTo>
                    <a:pt x="2128" y="977"/>
                    <a:pt x="2163" y="1050"/>
                    <a:pt x="2183" y="1083"/>
                  </a:cubicBezTo>
                  <a:cubicBezTo>
                    <a:pt x="2197" y="1107"/>
                    <a:pt x="2223" y="1156"/>
                    <a:pt x="2232" y="1182"/>
                  </a:cubicBezTo>
                  <a:cubicBezTo>
                    <a:pt x="2240" y="1207"/>
                    <a:pt x="2239" y="1263"/>
                    <a:pt x="2251" y="1286"/>
                  </a:cubicBezTo>
                  <a:cubicBezTo>
                    <a:pt x="2275" y="1331"/>
                    <a:pt x="2374" y="1383"/>
                    <a:pt x="2396" y="1429"/>
                  </a:cubicBezTo>
                  <a:cubicBezTo>
                    <a:pt x="2413" y="1467"/>
                    <a:pt x="2388" y="1561"/>
                    <a:pt x="2407" y="1598"/>
                  </a:cubicBezTo>
                  <a:cubicBezTo>
                    <a:pt x="2418" y="1620"/>
                    <a:pt x="2467" y="1641"/>
                    <a:pt x="2482" y="1660"/>
                  </a:cubicBezTo>
                  <a:cubicBezTo>
                    <a:pt x="2495" y="1678"/>
                    <a:pt x="2504" y="1725"/>
                    <a:pt x="2521" y="1741"/>
                  </a:cubicBezTo>
                  <a:cubicBezTo>
                    <a:pt x="2528" y="1748"/>
                    <a:pt x="2551" y="1748"/>
                    <a:pt x="2556" y="1756"/>
                  </a:cubicBezTo>
                  <a:cubicBezTo>
                    <a:pt x="2570" y="1783"/>
                    <a:pt x="2524" y="1848"/>
                    <a:pt x="2536" y="1876"/>
                  </a:cubicBezTo>
                  <a:cubicBezTo>
                    <a:pt x="2547" y="1899"/>
                    <a:pt x="2609" y="1908"/>
                    <a:pt x="2622" y="1930"/>
                  </a:cubicBezTo>
                  <a:cubicBezTo>
                    <a:pt x="2645" y="1967"/>
                    <a:pt x="2606" y="2070"/>
                    <a:pt x="2634" y="2103"/>
                  </a:cubicBezTo>
                  <a:cubicBezTo>
                    <a:pt x="2646" y="2118"/>
                    <a:pt x="2693" y="2111"/>
                    <a:pt x="2708" y="2123"/>
                  </a:cubicBezTo>
                  <a:cubicBezTo>
                    <a:pt x="2726" y="2136"/>
                    <a:pt x="2736" y="2188"/>
                    <a:pt x="2755" y="2200"/>
                  </a:cubicBezTo>
                  <a:cubicBezTo>
                    <a:pt x="2796" y="2224"/>
                    <a:pt x="2903" y="2228"/>
                    <a:pt x="2947" y="2208"/>
                  </a:cubicBezTo>
                  <a:cubicBezTo>
                    <a:pt x="2961" y="2200"/>
                    <a:pt x="2973" y="2165"/>
                    <a:pt x="2986" y="2154"/>
                  </a:cubicBezTo>
                  <a:cubicBezTo>
                    <a:pt x="3029" y="2114"/>
                    <a:pt x="3133" y="2053"/>
                    <a:pt x="3189" y="2034"/>
                  </a:cubicBezTo>
                  <a:cubicBezTo>
                    <a:pt x="3202" y="2030"/>
                    <a:pt x="3231" y="2020"/>
                    <a:pt x="3243" y="2026"/>
                  </a:cubicBezTo>
                  <a:cubicBezTo>
                    <a:pt x="3268" y="2039"/>
                    <a:pt x="3267" y="2120"/>
                    <a:pt x="3294" y="2127"/>
                  </a:cubicBezTo>
                  <a:cubicBezTo>
                    <a:pt x="3306" y="2129"/>
                    <a:pt x="3323" y="2106"/>
                    <a:pt x="3333" y="2100"/>
                  </a:cubicBezTo>
                  <a:cubicBezTo>
                    <a:pt x="3374" y="2073"/>
                    <a:pt x="3470" y="2036"/>
                    <a:pt x="3497" y="1996"/>
                  </a:cubicBezTo>
                  <a:cubicBezTo>
                    <a:pt x="3506" y="1983"/>
                    <a:pt x="3508" y="1952"/>
                    <a:pt x="3509" y="1938"/>
                  </a:cubicBezTo>
                  <a:cubicBezTo>
                    <a:pt x="3513" y="1898"/>
                    <a:pt x="3521" y="1817"/>
                    <a:pt x="3509" y="1780"/>
                  </a:cubicBezTo>
                  <a:cubicBezTo>
                    <a:pt x="3498" y="1744"/>
                    <a:pt x="3433" y="1693"/>
                    <a:pt x="3423" y="1656"/>
                  </a:cubicBezTo>
                  <a:cubicBezTo>
                    <a:pt x="3403" y="1580"/>
                    <a:pt x="3419" y="1413"/>
                    <a:pt x="3451" y="1340"/>
                  </a:cubicBezTo>
                  <a:cubicBezTo>
                    <a:pt x="3456" y="1327"/>
                    <a:pt x="3477" y="1304"/>
                    <a:pt x="3490" y="1298"/>
                  </a:cubicBezTo>
                  <a:cubicBezTo>
                    <a:pt x="3504" y="1291"/>
                    <a:pt x="3538" y="1301"/>
                    <a:pt x="3552" y="1294"/>
                  </a:cubicBezTo>
                  <a:cubicBezTo>
                    <a:pt x="3581" y="1279"/>
                    <a:pt x="3612" y="1217"/>
                    <a:pt x="3634" y="1194"/>
                  </a:cubicBezTo>
                  <a:cubicBezTo>
                    <a:pt x="3668" y="1157"/>
                    <a:pt x="3754" y="1099"/>
                    <a:pt x="3779" y="1055"/>
                  </a:cubicBezTo>
                  <a:cubicBezTo>
                    <a:pt x="3795" y="1026"/>
                    <a:pt x="3812" y="960"/>
                    <a:pt x="3806" y="928"/>
                  </a:cubicBezTo>
                  <a:cubicBezTo>
                    <a:pt x="3803" y="910"/>
                    <a:pt x="3768" y="884"/>
                    <a:pt x="3767" y="866"/>
                  </a:cubicBezTo>
                  <a:cubicBezTo>
                    <a:pt x="3764" y="834"/>
                    <a:pt x="3791" y="765"/>
                    <a:pt x="3818" y="747"/>
                  </a:cubicBezTo>
                  <a:cubicBezTo>
                    <a:pt x="3856" y="720"/>
                    <a:pt x="3963" y="757"/>
                    <a:pt x="4005" y="736"/>
                  </a:cubicBezTo>
                  <a:cubicBezTo>
                    <a:pt x="4018" y="729"/>
                    <a:pt x="4041" y="704"/>
                    <a:pt x="4044" y="689"/>
                  </a:cubicBezTo>
                  <a:cubicBezTo>
                    <a:pt x="4050" y="657"/>
                    <a:pt x="3998" y="599"/>
                    <a:pt x="4001" y="566"/>
                  </a:cubicBezTo>
                  <a:cubicBezTo>
                    <a:pt x="4003" y="542"/>
                    <a:pt x="4026" y="491"/>
                    <a:pt x="4048" y="481"/>
                  </a:cubicBezTo>
                  <a:cubicBezTo>
                    <a:pt x="4074" y="470"/>
                    <a:pt x="4129" y="510"/>
                    <a:pt x="4157" y="508"/>
                  </a:cubicBezTo>
                  <a:cubicBezTo>
                    <a:pt x="4189" y="507"/>
                    <a:pt x="4247" y="459"/>
                    <a:pt x="4278" y="466"/>
                  </a:cubicBezTo>
                  <a:cubicBezTo>
                    <a:pt x="4298" y="470"/>
                    <a:pt x="4337" y="500"/>
                    <a:pt x="4337" y="520"/>
                  </a:cubicBezTo>
                  <a:cubicBezTo>
                    <a:pt x="4337" y="538"/>
                    <a:pt x="4289" y="549"/>
                    <a:pt x="4282" y="566"/>
                  </a:cubicBezTo>
                  <a:cubicBezTo>
                    <a:pt x="4271" y="596"/>
                    <a:pt x="4284" y="667"/>
                    <a:pt x="4302" y="693"/>
                  </a:cubicBezTo>
                  <a:cubicBezTo>
                    <a:pt x="4315" y="712"/>
                    <a:pt x="4368" y="720"/>
                    <a:pt x="4380" y="740"/>
                  </a:cubicBezTo>
                  <a:cubicBezTo>
                    <a:pt x="4395" y="764"/>
                    <a:pt x="4397" y="828"/>
                    <a:pt x="4388" y="855"/>
                  </a:cubicBezTo>
                  <a:cubicBezTo>
                    <a:pt x="4383" y="871"/>
                    <a:pt x="4343" y="889"/>
                    <a:pt x="4345" y="905"/>
                  </a:cubicBezTo>
                  <a:cubicBezTo>
                    <a:pt x="4348" y="936"/>
                    <a:pt x="4414" y="970"/>
                    <a:pt x="4443" y="982"/>
                  </a:cubicBezTo>
                  <a:cubicBezTo>
                    <a:pt x="4467" y="993"/>
                    <a:pt x="4521" y="998"/>
                    <a:pt x="4548" y="998"/>
                  </a:cubicBezTo>
                  <a:cubicBezTo>
                    <a:pt x="4568" y="998"/>
                    <a:pt x="4612" y="998"/>
                    <a:pt x="4629" y="986"/>
                  </a:cubicBezTo>
                  <a:cubicBezTo>
                    <a:pt x="4657" y="966"/>
                    <a:pt x="4664" y="884"/>
                    <a:pt x="4691" y="863"/>
                  </a:cubicBezTo>
                  <a:cubicBezTo>
                    <a:pt x="4704" y="853"/>
                    <a:pt x="4739" y="843"/>
                    <a:pt x="4754" y="847"/>
                  </a:cubicBezTo>
                  <a:cubicBezTo>
                    <a:pt x="4777" y="854"/>
                    <a:pt x="4799" y="906"/>
                    <a:pt x="4820" y="917"/>
                  </a:cubicBezTo>
                  <a:cubicBezTo>
                    <a:pt x="4827" y="920"/>
                    <a:pt x="4847" y="914"/>
                    <a:pt x="4852" y="920"/>
                  </a:cubicBezTo>
                  <a:cubicBezTo>
                    <a:pt x="4870" y="943"/>
                    <a:pt x="4833" y="1008"/>
                    <a:pt x="4840" y="1036"/>
                  </a:cubicBezTo>
                  <a:cubicBezTo>
                    <a:pt x="4845" y="1055"/>
                    <a:pt x="4869" y="1085"/>
                    <a:pt x="4889" y="1100"/>
                  </a:cubicBezTo>
                  <a:cubicBezTo>
                    <a:pt x="4859" y="1164"/>
                    <a:pt x="4859" y="1289"/>
                    <a:pt x="4813" y="1323"/>
                  </a:cubicBezTo>
                  <a:cubicBezTo>
                    <a:pt x="4794" y="1337"/>
                    <a:pt x="4740" y="1323"/>
                    <a:pt x="4717" y="1331"/>
                  </a:cubicBezTo>
                  <a:cubicBezTo>
                    <a:pt x="4697" y="1337"/>
                    <a:pt x="4667" y="1372"/>
                    <a:pt x="4647" y="1376"/>
                  </a:cubicBezTo>
                  <a:cubicBezTo>
                    <a:pt x="4625" y="1381"/>
                    <a:pt x="4581" y="1363"/>
                    <a:pt x="4558" y="1361"/>
                  </a:cubicBezTo>
                  <a:cubicBezTo>
                    <a:pt x="4524" y="1359"/>
                    <a:pt x="4455" y="1378"/>
                    <a:pt x="4423" y="1369"/>
                  </a:cubicBezTo>
                  <a:cubicBezTo>
                    <a:pt x="4407" y="1364"/>
                    <a:pt x="4384" y="1337"/>
                    <a:pt x="4368" y="1331"/>
                  </a:cubicBezTo>
                  <a:cubicBezTo>
                    <a:pt x="4352" y="1324"/>
                    <a:pt x="4316" y="1314"/>
                    <a:pt x="4299" y="1319"/>
                  </a:cubicBezTo>
                  <a:cubicBezTo>
                    <a:pt x="4271" y="1328"/>
                    <a:pt x="4247" y="1400"/>
                    <a:pt x="4218" y="1403"/>
                  </a:cubicBezTo>
                  <a:cubicBezTo>
                    <a:pt x="4187" y="1407"/>
                    <a:pt x="4143" y="1347"/>
                    <a:pt x="4113" y="1338"/>
                  </a:cubicBezTo>
                  <a:cubicBezTo>
                    <a:pt x="4103" y="1335"/>
                    <a:pt x="4080" y="1334"/>
                    <a:pt x="4071" y="1338"/>
                  </a:cubicBezTo>
                  <a:cubicBezTo>
                    <a:pt x="4009" y="1365"/>
                    <a:pt x="3910" y="1471"/>
                    <a:pt x="3885" y="1533"/>
                  </a:cubicBezTo>
                  <a:cubicBezTo>
                    <a:pt x="3882" y="1541"/>
                    <a:pt x="3880" y="1560"/>
                    <a:pt x="3885" y="1567"/>
                  </a:cubicBezTo>
                  <a:cubicBezTo>
                    <a:pt x="3898" y="1586"/>
                    <a:pt x="3954" y="1582"/>
                    <a:pt x="3970" y="1598"/>
                  </a:cubicBezTo>
                  <a:cubicBezTo>
                    <a:pt x="3980" y="1607"/>
                    <a:pt x="3990" y="1634"/>
                    <a:pt x="3989" y="1647"/>
                  </a:cubicBezTo>
                  <a:cubicBezTo>
                    <a:pt x="3988" y="1672"/>
                    <a:pt x="3942" y="1711"/>
                    <a:pt x="3943" y="1735"/>
                  </a:cubicBezTo>
                  <a:cubicBezTo>
                    <a:pt x="3944" y="1756"/>
                    <a:pt x="3983" y="1784"/>
                    <a:pt x="3989" y="1804"/>
                  </a:cubicBezTo>
                  <a:cubicBezTo>
                    <a:pt x="3997" y="1828"/>
                    <a:pt x="3977" y="1884"/>
                    <a:pt x="3993" y="1903"/>
                  </a:cubicBezTo>
                  <a:cubicBezTo>
                    <a:pt x="4013" y="1926"/>
                    <a:pt x="4083" y="1928"/>
                    <a:pt x="4113" y="1926"/>
                  </a:cubicBezTo>
                  <a:cubicBezTo>
                    <a:pt x="4125" y="1925"/>
                    <a:pt x="4150" y="1918"/>
                    <a:pt x="4160" y="1911"/>
                  </a:cubicBezTo>
                  <a:cubicBezTo>
                    <a:pt x="4176" y="1898"/>
                    <a:pt x="4188" y="1852"/>
                    <a:pt x="4206" y="1842"/>
                  </a:cubicBezTo>
                  <a:cubicBezTo>
                    <a:pt x="4233" y="1828"/>
                    <a:pt x="4301" y="1852"/>
                    <a:pt x="4330" y="1842"/>
                  </a:cubicBezTo>
                  <a:cubicBezTo>
                    <a:pt x="4345" y="1837"/>
                    <a:pt x="4364" y="1803"/>
                    <a:pt x="4380" y="1804"/>
                  </a:cubicBezTo>
                  <a:cubicBezTo>
                    <a:pt x="4393" y="1805"/>
                    <a:pt x="4406" y="1832"/>
                    <a:pt x="4415" y="1842"/>
                  </a:cubicBezTo>
                  <a:cubicBezTo>
                    <a:pt x="4448" y="1880"/>
                    <a:pt x="4486" y="1987"/>
                    <a:pt x="4489" y="2037"/>
                  </a:cubicBezTo>
                  <a:cubicBezTo>
                    <a:pt x="4489" y="2047"/>
                    <a:pt x="4472" y="2063"/>
                    <a:pt x="4466" y="2071"/>
                  </a:cubicBezTo>
                  <a:cubicBezTo>
                    <a:pt x="4451" y="2090"/>
                    <a:pt x="4413" y="2122"/>
                    <a:pt x="4404" y="2143"/>
                  </a:cubicBezTo>
                  <a:cubicBezTo>
                    <a:pt x="4389" y="2178"/>
                    <a:pt x="4403" y="2256"/>
                    <a:pt x="4392" y="2292"/>
                  </a:cubicBezTo>
                  <a:cubicBezTo>
                    <a:pt x="4385" y="2316"/>
                    <a:pt x="4357" y="2358"/>
                    <a:pt x="4346" y="2380"/>
                  </a:cubicBezTo>
                  <a:cubicBezTo>
                    <a:pt x="4333" y="2406"/>
                    <a:pt x="4313" y="2461"/>
                    <a:pt x="4299" y="2487"/>
                  </a:cubicBezTo>
                  <a:cubicBezTo>
                    <a:pt x="4293" y="2498"/>
                    <a:pt x="4273" y="2517"/>
                    <a:pt x="4272" y="2529"/>
                  </a:cubicBezTo>
                  <a:cubicBezTo>
                    <a:pt x="4271" y="2553"/>
                    <a:pt x="4305" y="2595"/>
                    <a:pt x="4315" y="2617"/>
                  </a:cubicBezTo>
                  <a:cubicBezTo>
                    <a:pt x="4325" y="2638"/>
                    <a:pt x="4336" y="2687"/>
                    <a:pt x="4353" y="2704"/>
                  </a:cubicBezTo>
                  <a:cubicBezTo>
                    <a:pt x="4374" y="2724"/>
                    <a:pt x="4436" y="2733"/>
                    <a:pt x="4458" y="2750"/>
                  </a:cubicBezTo>
                  <a:cubicBezTo>
                    <a:pt x="4481" y="2768"/>
                    <a:pt x="4519" y="2814"/>
                    <a:pt x="4528" y="2842"/>
                  </a:cubicBezTo>
                  <a:cubicBezTo>
                    <a:pt x="4540" y="2883"/>
                    <a:pt x="4531" y="2973"/>
                    <a:pt x="4516" y="3014"/>
                  </a:cubicBezTo>
                  <a:cubicBezTo>
                    <a:pt x="4505" y="3042"/>
                    <a:pt x="4456" y="3085"/>
                    <a:pt x="4442" y="3113"/>
                  </a:cubicBezTo>
                  <a:cubicBezTo>
                    <a:pt x="4433" y="3132"/>
                    <a:pt x="4419" y="3163"/>
                    <a:pt x="4408" y="319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0" name="Freeform 53"/>
            <p:cNvSpPr/>
            <p:nvPr/>
          </p:nvSpPr>
          <p:spPr bwMode="auto">
            <a:xfrm>
              <a:off x="2200278" y="3505458"/>
              <a:ext cx="1766594" cy="1054334"/>
            </a:xfrm>
            <a:custGeom>
              <a:avLst/>
              <a:gdLst>
                <a:gd name="T0" fmla="*/ 2410 w 7554"/>
                <a:gd name="T1" fmla="*/ 140 h 5322"/>
                <a:gd name="T2" fmla="*/ 2764 w 7554"/>
                <a:gd name="T3" fmla="*/ 411 h 5322"/>
                <a:gd name="T4" fmla="*/ 3302 w 7554"/>
                <a:gd name="T5" fmla="*/ 662 h 5322"/>
                <a:gd name="T6" fmla="*/ 3774 w 7554"/>
                <a:gd name="T7" fmla="*/ 755 h 5322"/>
                <a:gd name="T8" fmla="*/ 4225 w 7554"/>
                <a:gd name="T9" fmla="*/ 781 h 5322"/>
                <a:gd name="T10" fmla="*/ 4386 w 7554"/>
                <a:gd name="T11" fmla="*/ 393 h 5322"/>
                <a:gd name="T12" fmla="*/ 4912 w 7554"/>
                <a:gd name="T13" fmla="*/ 517 h 5322"/>
                <a:gd name="T14" fmla="*/ 5234 w 7554"/>
                <a:gd name="T15" fmla="*/ 446 h 5322"/>
                <a:gd name="T16" fmla="*/ 5565 w 7554"/>
                <a:gd name="T17" fmla="*/ 581 h 5322"/>
                <a:gd name="T18" fmla="*/ 6065 w 7554"/>
                <a:gd name="T19" fmla="*/ 971 h 5322"/>
                <a:gd name="T20" fmla="*/ 6196 w 7554"/>
                <a:gd name="T21" fmla="*/ 950 h 5322"/>
                <a:gd name="T22" fmla="*/ 6610 w 7554"/>
                <a:gd name="T23" fmla="*/ 1286 h 5322"/>
                <a:gd name="T24" fmla="*/ 7032 w 7554"/>
                <a:gd name="T25" fmla="*/ 1369 h 5322"/>
                <a:gd name="T26" fmla="*/ 7410 w 7554"/>
                <a:gd name="T27" fmla="*/ 1853 h 5322"/>
                <a:gd name="T28" fmla="*/ 7340 w 7554"/>
                <a:gd name="T29" fmla="*/ 2078 h 5322"/>
                <a:gd name="T30" fmla="*/ 7548 w 7554"/>
                <a:gd name="T31" fmla="*/ 2420 h 5322"/>
                <a:gd name="T32" fmla="*/ 7405 w 7554"/>
                <a:gd name="T33" fmla="*/ 2791 h 5322"/>
                <a:gd name="T34" fmla="*/ 7144 w 7554"/>
                <a:gd name="T35" fmla="*/ 2988 h 5322"/>
                <a:gd name="T36" fmla="*/ 7025 w 7554"/>
                <a:gd name="T37" fmla="*/ 3594 h 5322"/>
                <a:gd name="T38" fmla="*/ 6668 w 7554"/>
                <a:gd name="T39" fmla="*/ 3742 h 5322"/>
                <a:gd name="T40" fmla="*/ 6401 w 7554"/>
                <a:gd name="T41" fmla="*/ 3949 h 5322"/>
                <a:gd name="T42" fmla="*/ 6846 w 7554"/>
                <a:gd name="T43" fmla="*/ 4142 h 5322"/>
                <a:gd name="T44" fmla="*/ 6690 w 7554"/>
                <a:gd name="T45" fmla="*/ 4466 h 5322"/>
                <a:gd name="T46" fmla="*/ 6477 w 7554"/>
                <a:gd name="T47" fmla="*/ 4608 h 5322"/>
                <a:gd name="T48" fmla="*/ 6179 w 7554"/>
                <a:gd name="T49" fmla="*/ 4788 h 5322"/>
                <a:gd name="T50" fmla="*/ 5872 w 7554"/>
                <a:gd name="T51" fmla="*/ 4753 h 5322"/>
                <a:gd name="T52" fmla="*/ 5651 w 7554"/>
                <a:gd name="T53" fmla="*/ 4648 h 5322"/>
                <a:gd name="T54" fmla="*/ 5116 w 7554"/>
                <a:gd name="T55" fmla="*/ 4349 h 5322"/>
                <a:gd name="T56" fmla="*/ 4822 w 7554"/>
                <a:gd name="T57" fmla="*/ 3759 h 5322"/>
                <a:gd name="T58" fmla="*/ 4422 w 7554"/>
                <a:gd name="T59" fmla="*/ 3827 h 5322"/>
                <a:gd name="T60" fmla="*/ 4457 w 7554"/>
                <a:gd name="T61" fmla="*/ 4263 h 5322"/>
                <a:gd name="T62" fmla="*/ 4300 w 7554"/>
                <a:gd name="T63" fmla="*/ 4624 h 5322"/>
                <a:gd name="T64" fmla="*/ 4412 w 7554"/>
                <a:gd name="T65" fmla="*/ 4813 h 5322"/>
                <a:gd name="T66" fmla="*/ 4232 w 7554"/>
                <a:gd name="T67" fmla="*/ 4927 h 5322"/>
                <a:gd name="T68" fmla="*/ 4039 w 7554"/>
                <a:gd name="T69" fmla="*/ 5030 h 5322"/>
                <a:gd name="T70" fmla="*/ 3860 w 7554"/>
                <a:gd name="T71" fmla="*/ 5088 h 5322"/>
                <a:gd name="T72" fmla="*/ 3701 w 7554"/>
                <a:gd name="T73" fmla="*/ 5223 h 5322"/>
                <a:gd name="T74" fmla="*/ 3472 w 7554"/>
                <a:gd name="T75" fmla="*/ 5281 h 5322"/>
                <a:gd name="T76" fmla="*/ 3163 w 7554"/>
                <a:gd name="T77" fmla="*/ 5205 h 5322"/>
                <a:gd name="T78" fmla="*/ 3043 w 7554"/>
                <a:gd name="T79" fmla="*/ 4926 h 5322"/>
                <a:gd name="T80" fmla="*/ 2933 w 7554"/>
                <a:gd name="T81" fmla="*/ 4745 h 5322"/>
                <a:gd name="T82" fmla="*/ 2487 w 7554"/>
                <a:gd name="T83" fmla="*/ 4603 h 5322"/>
                <a:gd name="T84" fmla="*/ 1999 w 7554"/>
                <a:gd name="T85" fmla="*/ 4525 h 5322"/>
                <a:gd name="T86" fmla="*/ 1259 w 7554"/>
                <a:gd name="T87" fmla="*/ 4258 h 5322"/>
                <a:gd name="T88" fmla="*/ 826 w 7554"/>
                <a:gd name="T89" fmla="*/ 3982 h 5322"/>
                <a:gd name="T90" fmla="*/ 151 w 7554"/>
                <a:gd name="T91" fmla="*/ 3514 h 5322"/>
                <a:gd name="T92" fmla="*/ 131 w 7554"/>
                <a:gd name="T93" fmla="*/ 2887 h 5322"/>
                <a:gd name="T94" fmla="*/ 42 w 7554"/>
                <a:gd name="T95" fmla="*/ 2523 h 5322"/>
                <a:gd name="T96" fmla="*/ 260 w 7554"/>
                <a:gd name="T97" fmla="*/ 2124 h 5322"/>
                <a:gd name="T98" fmla="*/ 250 w 7554"/>
                <a:gd name="T99" fmla="*/ 1799 h 5322"/>
                <a:gd name="T100" fmla="*/ 673 w 7554"/>
                <a:gd name="T101" fmla="*/ 1898 h 5322"/>
                <a:gd name="T102" fmla="*/ 991 w 7554"/>
                <a:gd name="T103" fmla="*/ 1807 h 5322"/>
                <a:gd name="T104" fmla="*/ 1199 w 7554"/>
                <a:gd name="T105" fmla="*/ 1348 h 5322"/>
                <a:gd name="T106" fmla="*/ 1020 w 7554"/>
                <a:gd name="T107" fmla="*/ 954 h 5322"/>
                <a:gd name="T108" fmla="*/ 894 w 7554"/>
                <a:gd name="T109" fmla="*/ 484 h 5322"/>
                <a:gd name="T110" fmla="*/ 877 w 7554"/>
                <a:gd name="T111" fmla="*/ 283 h 5322"/>
                <a:gd name="T112" fmla="*/ 1754 w 7554"/>
                <a:gd name="T113" fmla="*/ 115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54" h="5322">
                  <a:moveTo>
                    <a:pt x="2132" y="72"/>
                  </a:moveTo>
                  <a:cubicBezTo>
                    <a:pt x="2143" y="71"/>
                    <a:pt x="2153" y="69"/>
                    <a:pt x="2161" y="68"/>
                  </a:cubicBezTo>
                  <a:cubicBezTo>
                    <a:pt x="2177" y="64"/>
                    <a:pt x="2207" y="46"/>
                    <a:pt x="2224" y="44"/>
                  </a:cubicBezTo>
                  <a:cubicBezTo>
                    <a:pt x="2241" y="43"/>
                    <a:pt x="2274" y="59"/>
                    <a:pt x="2291" y="56"/>
                  </a:cubicBezTo>
                  <a:cubicBezTo>
                    <a:pt x="2315" y="52"/>
                    <a:pt x="2351" y="0"/>
                    <a:pt x="2374" y="6"/>
                  </a:cubicBezTo>
                  <a:cubicBezTo>
                    <a:pt x="2391" y="11"/>
                    <a:pt x="2405" y="52"/>
                    <a:pt x="2410" y="69"/>
                  </a:cubicBezTo>
                  <a:cubicBezTo>
                    <a:pt x="2415" y="86"/>
                    <a:pt x="2407" y="123"/>
                    <a:pt x="2410" y="140"/>
                  </a:cubicBezTo>
                  <a:cubicBezTo>
                    <a:pt x="2414" y="159"/>
                    <a:pt x="2426" y="199"/>
                    <a:pt x="2442" y="211"/>
                  </a:cubicBezTo>
                  <a:cubicBezTo>
                    <a:pt x="2462" y="227"/>
                    <a:pt x="2517" y="225"/>
                    <a:pt x="2542" y="228"/>
                  </a:cubicBezTo>
                  <a:cubicBezTo>
                    <a:pt x="2573" y="231"/>
                    <a:pt x="2637" y="222"/>
                    <a:pt x="2666" y="231"/>
                  </a:cubicBezTo>
                  <a:cubicBezTo>
                    <a:pt x="2693" y="239"/>
                    <a:pt x="2762" y="262"/>
                    <a:pt x="2762" y="291"/>
                  </a:cubicBezTo>
                  <a:cubicBezTo>
                    <a:pt x="2762" y="306"/>
                    <a:pt x="2717" y="310"/>
                    <a:pt x="2709" y="324"/>
                  </a:cubicBezTo>
                  <a:cubicBezTo>
                    <a:pt x="2703" y="334"/>
                    <a:pt x="2704" y="361"/>
                    <a:pt x="2709" y="371"/>
                  </a:cubicBezTo>
                  <a:cubicBezTo>
                    <a:pt x="2717" y="386"/>
                    <a:pt x="2747" y="407"/>
                    <a:pt x="2764" y="411"/>
                  </a:cubicBezTo>
                  <a:cubicBezTo>
                    <a:pt x="2793" y="418"/>
                    <a:pt x="2851" y="394"/>
                    <a:pt x="2881" y="391"/>
                  </a:cubicBezTo>
                  <a:cubicBezTo>
                    <a:pt x="2912" y="389"/>
                    <a:pt x="2980" y="373"/>
                    <a:pt x="3005" y="391"/>
                  </a:cubicBezTo>
                  <a:cubicBezTo>
                    <a:pt x="3026" y="406"/>
                    <a:pt x="3035" y="465"/>
                    <a:pt x="3039" y="490"/>
                  </a:cubicBezTo>
                  <a:cubicBezTo>
                    <a:pt x="3043" y="512"/>
                    <a:pt x="3034" y="558"/>
                    <a:pt x="3039" y="580"/>
                  </a:cubicBezTo>
                  <a:cubicBezTo>
                    <a:pt x="3045" y="600"/>
                    <a:pt x="3064" y="640"/>
                    <a:pt x="3081" y="652"/>
                  </a:cubicBezTo>
                  <a:cubicBezTo>
                    <a:pt x="3106" y="671"/>
                    <a:pt x="3171" y="683"/>
                    <a:pt x="3203" y="684"/>
                  </a:cubicBezTo>
                  <a:cubicBezTo>
                    <a:pt x="3228" y="684"/>
                    <a:pt x="3277" y="661"/>
                    <a:pt x="3302" y="662"/>
                  </a:cubicBezTo>
                  <a:cubicBezTo>
                    <a:pt x="3329" y="663"/>
                    <a:pt x="3382" y="677"/>
                    <a:pt x="3404" y="692"/>
                  </a:cubicBezTo>
                  <a:cubicBezTo>
                    <a:pt x="3414" y="698"/>
                    <a:pt x="3425" y="718"/>
                    <a:pt x="3433" y="725"/>
                  </a:cubicBezTo>
                  <a:cubicBezTo>
                    <a:pt x="3446" y="738"/>
                    <a:pt x="3476" y="763"/>
                    <a:pt x="3494" y="770"/>
                  </a:cubicBezTo>
                  <a:cubicBezTo>
                    <a:pt x="3519" y="778"/>
                    <a:pt x="3576" y="778"/>
                    <a:pt x="3603" y="773"/>
                  </a:cubicBezTo>
                  <a:cubicBezTo>
                    <a:pt x="3620" y="769"/>
                    <a:pt x="3651" y="751"/>
                    <a:pt x="3667" y="745"/>
                  </a:cubicBezTo>
                  <a:cubicBezTo>
                    <a:pt x="3681" y="739"/>
                    <a:pt x="3710" y="723"/>
                    <a:pt x="3725" y="725"/>
                  </a:cubicBezTo>
                  <a:cubicBezTo>
                    <a:pt x="3739" y="726"/>
                    <a:pt x="3765" y="744"/>
                    <a:pt x="3774" y="755"/>
                  </a:cubicBezTo>
                  <a:cubicBezTo>
                    <a:pt x="3788" y="770"/>
                    <a:pt x="3792" y="816"/>
                    <a:pt x="3806" y="831"/>
                  </a:cubicBezTo>
                  <a:cubicBezTo>
                    <a:pt x="3824" y="850"/>
                    <a:pt x="3876" y="869"/>
                    <a:pt x="3902" y="875"/>
                  </a:cubicBezTo>
                  <a:cubicBezTo>
                    <a:pt x="3924" y="881"/>
                    <a:pt x="3970" y="883"/>
                    <a:pt x="3992" y="879"/>
                  </a:cubicBezTo>
                  <a:cubicBezTo>
                    <a:pt x="4016" y="873"/>
                    <a:pt x="4054" y="833"/>
                    <a:pt x="4078" y="834"/>
                  </a:cubicBezTo>
                  <a:cubicBezTo>
                    <a:pt x="4089" y="834"/>
                    <a:pt x="4105" y="851"/>
                    <a:pt x="4115" y="855"/>
                  </a:cubicBezTo>
                  <a:cubicBezTo>
                    <a:pt x="4134" y="864"/>
                    <a:pt x="4179" y="889"/>
                    <a:pt x="4197" y="879"/>
                  </a:cubicBezTo>
                  <a:cubicBezTo>
                    <a:pt x="4219" y="866"/>
                    <a:pt x="4225" y="806"/>
                    <a:pt x="4225" y="781"/>
                  </a:cubicBezTo>
                  <a:cubicBezTo>
                    <a:pt x="4226" y="765"/>
                    <a:pt x="4208" y="734"/>
                    <a:pt x="4210" y="718"/>
                  </a:cubicBezTo>
                  <a:cubicBezTo>
                    <a:pt x="4213" y="702"/>
                    <a:pt x="4232" y="675"/>
                    <a:pt x="4242" y="662"/>
                  </a:cubicBezTo>
                  <a:cubicBezTo>
                    <a:pt x="4249" y="652"/>
                    <a:pt x="4263" y="630"/>
                    <a:pt x="4275" y="627"/>
                  </a:cubicBezTo>
                  <a:cubicBezTo>
                    <a:pt x="4294" y="623"/>
                    <a:pt x="4330" y="656"/>
                    <a:pt x="4349" y="654"/>
                  </a:cubicBezTo>
                  <a:cubicBezTo>
                    <a:pt x="4368" y="652"/>
                    <a:pt x="4404" y="632"/>
                    <a:pt x="4414" y="616"/>
                  </a:cubicBezTo>
                  <a:cubicBezTo>
                    <a:pt x="4429" y="591"/>
                    <a:pt x="4422" y="528"/>
                    <a:pt x="4419" y="499"/>
                  </a:cubicBezTo>
                  <a:cubicBezTo>
                    <a:pt x="4415" y="471"/>
                    <a:pt x="4387" y="421"/>
                    <a:pt x="4386" y="393"/>
                  </a:cubicBezTo>
                  <a:cubicBezTo>
                    <a:pt x="4385" y="365"/>
                    <a:pt x="4401" y="308"/>
                    <a:pt x="4412" y="282"/>
                  </a:cubicBezTo>
                  <a:cubicBezTo>
                    <a:pt x="4418" y="268"/>
                    <a:pt x="4434" y="238"/>
                    <a:pt x="4447" y="229"/>
                  </a:cubicBezTo>
                  <a:cubicBezTo>
                    <a:pt x="4466" y="216"/>
                    <a:pt x="4516" y="207"/>
                    <a:pt x="4539" y="211"/>
                  </a:cubicBezTo>
                  <a:cubicBezTo>
                    <a:pt x="4572" y="217"/>
                    <a:pt x="4630" y="258"/>
                    <a:pt x="4655" y="281"/>
                  </a:cubicBezTo>
                  <a:cubicBezTo>
                    <a:pt x="4673" y="297"/>
                    <a:pt x="4696" y="341"/>
                    <a:pt x="4713" y="358"/>
                  </a:cubicBezTo>
                  <a:cubicBezTo>
                    <a:pt x="4736" y="382"/>
                    <a:pt x="4791" y="419"/>
                    <a:pt x="4817" y="439"/>
                  </a:cubicBezTo>
                  <a:cubicBezTo>
                    <a:pt x="4841" y="458"/>
                    <a:pt x="4886" y="501"/>
                    <a:pt x="4912" y="517"/>
                  </a:cubicBezTo>
                  <a:cubicBezTo>
                    <a:pt x="4934" y="529"/>
                    <a:pt x="4979" y="558"/>
                    <a:pt x="5003" y="553"/>
                  </a:cubicBezTo>
                  <a:cubicBezTo>
                    <a:pt x="5020" y="549"/>
                    <a:pt x="5041" y="516"/>
                    <a:pt x="5051" y="502"/>
                  </a:cubicBezTo>
                  <a:cubicBezTo>
                    <a:pt x="5062" y="488"/>
                    <a:pt x="5080" y="457"/>
                    <a:pt x="5086" y="441"/>
                  </a:cubicBezTo>
                  <a:cubicBezTo>
                    <a:pt x="5092" y="424"/>
                    <a:pt x="5085" y="383"/>
                    <a:pt x="5097" y="370"/>
                  </a:cubicBezTo>
                  <a:cubicBezTo>
                    <a:pt x="5105" y="362"/>
                    <a:pt x="5130" y="354"/>
                    <a:pt x="5140" y="358"/>
                  </a:cubicBezTo>
                  <a:cubicBezTo>
                    <a:pt x="5153" y="363"/>
                    <a:pt x="5162" y="393"/>
                    <a:pt x="5172" y="403"/>
                  </a:cubicBezTo>
                  <a:cubicBezTo>
                    <a:pt x="5185" y="416"/>
                    <a:pt x="5216" y="440"/>
                    <a:pt x="5234" y="446"/>
                  </a:cubicBezTo>
                  <a:cubicBezTo>
                    <a:pt x="5246" y="449"/>
                    <a:pt x="5272" y="452"/>
                    <a:pt x="5282" y="446"/>
                  </a:cubicBezTo>
                  <a:cubicBezTo>
                    <a:pt x="5298" y="437"/>
                    <a:pt x="5305" y="394"/>
                    <a:pt x="5320" y="385"/>
                  </a:cubicBezTo>
                  <a:cubicBezTo>
                    <a:pt x="5335" y="375"/>
                    <a:pt x="5375" y="366"/>
                    <a:pt x="5390" y="375"/>
                  </a:cubicBezTo>
                  <a:cubicBezTo>
                    <a:pt x="5403" y="382"/>
                    <a:pt x="5400" y="421"/>
                    <a:pt x="5411" y="431"/>
                  </a:cubicBezTo>
                  <a:cubicBezTo>
                    <a:pt x="5428" y="446"/>
                    <a:pt x="5485" y="436"/>
                    <a:pt x="5499" y="454"/>
                  </a:cubicBezTo>
                  <a:cubicBezTo>
                    <a:pt x="5510" y="469"/>
                    <a:pt x="5490" y="513"/>
                    <a:pt x="5499" y="530"/>
                  </a:cubicBezTo>
                  <a:cubicBezTo>
                    <a:pt x="5508" y="549"/>
                    <a:pt x="5548" y="570"/>
                    <a:pt x="5565" y="581"/>
                  </a:cubicBezTo>
                  <a:cubicBezTo>
                    <a:pt x="5584" y="594"/>
                    <a:pt x="5626" y="614"/>
                    <a:pt x="5644" y="627"/>
                  </a:cubicBezTo>
                  <a:cubicBezTo>
                    <a:pt x="5665" y="644"/>
                    <a:pt x="5706" y="679"/>
                    <a:pt x="5720" y="702"/>
                  </a:cubicBezTo>
                  <a:cubicBezTo>
                    <a:pt x="5737" y="729"/>
                    <a:pt x="5741" y="799"/>
                    <a:pt x="5760" y="826"/>
                  </a:cubicBezTo>
                  <a:cubicBezTo>
                    <a:pt x="5773" y="844"/>
                    <a:pt x="5813" y="869"/>
                    <a:pt x="5832" y="882"/>
                  </a:cubicBezTo>
                  <a:cubicBezTo>
                    <a:pt x="5853" y="895"/>
                    <a:pt x="5899" y="915"/>
                    <a:pt x="5920" y="928"/>
                  </a:cubicBezTo>
                  <a:cubicBezTo>
                    <a:pt x="5942" y="942"/>
                    <a:pt x="5975" y="988"/>
                    <a:pt x="6001" y="993"/>
                  </a:cubicBezTo>
                  <a:cubicBezTo>
                    <a:pt x="6018" y="995"/>
                    <a:pt x="6056" y="985"/>
                    <a:pt x="6065" y="971"/>
                  </a:cubicBezTo>
                  <a:cubicBezTo>
                    <a:pt x="6073" y="960"/>
                    <a:pt x="6072" y="927"/>
                    <a:pt x="6064" y="916"/>
                  </a:cubicBezTo>
                  <a:cubicBezTo>
                    <a:pt x="6057" y="909"/>
                    <a:pt x="6033" y="914"/>
                    <a:pt x="6026" y="908"/>
                  </a:cubicBezTo>
                  <a:cubicBezTo>
                    <a:pt x="6014" y="899"/>
                    <a:pt x="5999" y="869"/>
                    <a:pt x="6001" y="854"/>
                  </a:cubicBezTo>
                  <a:cubicBezTo>
                    <a:pt x="6002" y="838"/>
                    <a:pt x="6023" y="811"/>
                    <a:pt x="6037" y="804"/>
                  </a:cubicBezTo>
                  <a:cubicBezTo>
                    <a:pt x="6046" y="800"/>
                    <a:pt x="6069" y="801"/>
                    <a:pt x="6078" y="804"/>
                  </a:cubicBezTo>
                  <a:cubicBezTo>
                    <a:pt x="6098" y="810"/>
                    <a:pt x="6133" y="836"/>
                    <a:pt x="6146" y="852"/>
                  </a:cubicBezTo>
                  <a:cubicBezTo>
                    <a:pt x="6164" y="873"/>
                    <a:pt x="6178" y="929"/>
                    <a:pt x="6196" y="950"/>
                  </a:cubicBezTo>
                  <a:cubicBezTo>
                    <a:pt x="6207" y="963"/>
                    <a:pt x="6235" y="987"/>
                    <a:pt x="6252" y="993"/>
                  </a:cubicBezTo>
                  <a:cubicBezTo>
                    <a:pt x="6279" y="1002"/>
                    <a:pt x="6340" y="982"/>
                    <a:pt x="6368" y="993"/>
                  </a:cubicBezTo>
                  <a:cubicBezTo>
                    <a:pt x="6394" y="1002"/>
                    <a:pt x="6437" y="1043"/>
                    <a:pt x="6452" y="1067"/>
                  </a:cubicBezTo>
                  <a:cubicBezTo>
                    <a:pt x="6460" y="1081"/>
                    <a:pt x="6461" y="1116"/>
                    <a:pt x="6467" y="1131"/>
                  </a:cubicBezTo>
                  <a:cubicBezTo>
                    <a:pt x="6471" y="1145"/>
                    <a:pt x="6481" y="1175"/>
                    <a:pt x="6491" y="1186"/>
                  </a:cubicBezTo>
                  <a:cubicBezTo>
                    <a:pt x="6505" y="1199"/>
                    <a:pt x="6546" y="1202"/>
                    <a:pt x="6561" y="1214"/>
                  </a:cubicBezTo>
                  <a:cubicBezTo>
                    <a:pt x="6578" y="1228"/>
                    <a:pt x="6592" y="1275"/>
                    <a:pt x="6610" y="1286"/>
                  </a:cubicBezTo>
                  <a:cubicBezTo>
                    <a:pt x="6622" y="1294"/>
                    <a:pt x="6651" y="1294"/>
                    <a:pt x="6665" y="1295"/>
                  </a:cubicBezTo>
                  <a:cubicBezTo>
                    <a:pt x="6690" y="1296"/>
                    <a:pt x="6740" y="1281"/>
                    <a:pt x="6764" y="1286"/>
                  </a:cubicBezTo>
                  <a:cubicBezTo>
                    <a:pt x="6778" y="1290"/>
                    <a:pt x="6800" y="1308"/>
                    <a:pt x="6812" y="1316"/>
                  </a:cubicBezTo>
                  <a:cubicBezTo>
                    <a:pt x="6834" y="1332"/>
                    <a:pt x="6874" y="1366"/>
                    <a:pt x="6896" y="1382"/>
                  </a:cubicBezTo>
                  <a:cubicBezTo>
                    <a:pt x="6908" y="1391"/>
                    <a:pt x="6929" y="1415"/>
                    <a:pt x="6944" y="1415"/>
                  </a:cubicBezTo>
                  <a:cubicBezTo>
                    <a:pt x="6960" y="1416"/>
                    <a:pt x="6986" y="1390"/>
                    <a:pt x="7000" y="1382"/>
                  </a:cubicBezTo>
                  <a:cubicBezTo>
                    <a:pt x="7008" y="1378"/>
                    <a:pt x="7023" y="1368"/>
                    <a:pt x="7032" y="1369"/>
                  </a:cubicBezTo>
                  <a:cubicBezTo>
                    <a:pt x="7054" y="1373"/>
                    <a:pt x="7088" y="1409"/>
                    <a:pt x="7099" y="1429"/>
                  </a:cubicBezTo>
                  <a:cubicBezTo>
                    <a:pt x="7113" y="1452"/>
                    <a:pt x="7115" y="1509"/>
                    <a:pt x="7124" y="1535"/>
                  </a:cubicBezTo>
                  <a:cubicBezTo>
                    <a:pt x="7132" y="1559"/>
                    <a:pt x="7150" y="1610"/>
                    <a:pt x="7167" y="1630"/>
                  </a:cubicBezTo>
                  <a:cubicBezTo>
                    <a:pt x="7180" y="1646"/>
                    <a:pt x="7218" y="1667"/>
                    <a:pt x="7236" y="1678"/>
                  </a:cubicBezTo>
                  <a:cubicBezTo>
                    <a:pt x="7262" y="1692"/>
                    <a:pt x="7318" y="1710"/>
                    <a:pt x="7342" y="1727"/>
                  </a:cubicBezTo>
                  <a:cubicBezTo>
                    <a:pt x="7364" y="1743"/>
                    <a:pt x="7408" y="1780"/>
                    <a:pt x="7416" y="1805"/>
                  </a:cubicBezTo>
                  <a:cubicBezTo>
                    <a:pt x="7420" y="1817"/>
                    <a:pt x="7420" y="1846"/>
                    <a:pt x="7410" y="1853"/>
                  </a:cubicBezTo>
                  <a:cubicBezTo>
                    <a:pt x="7391" y="1865"/>
                    <a:pt x="7347" y="1828"/>
                    <a:pt x="7325" y="1830"/>
                  </a:cubicBezTo>
                  <a:cubicBezTo>
                    <a:pt x="7317" y="1831"/>
                    <a:pt x="7298" y="1837"/>
                    <a:pt x="7294" y="1845"/>
                  </a:cubicBezTo>
                  <a:cubicBezTo>
                    <a:pt x="7285" y="1864"/>
                    <a:pt x="7305" y="1907"/>
                    <a:pt x="7312" y="1927"/>
                  </a:cubicBezTo>
                  <a:cubicBezTo>
                    <a:pt x="7316" y="1938"/>
                    <a:pt x="7325" y="1961"/>
                    <a:pt x="7334" y="1969"/>
                  </a:cubicBezTo>
                  <a:cubicBezTo>
                    <a:pt x="7346" y="1978"/>
                    <a:pt x="7385" y="1972"/>
                    <a:pt x="7393" y="1985"/>
                  </a:cubicBezTo>
                  <a:cubicBezTo>
                    <a:pt x="7401" y="1999"/>
                    <a:pt x="7388" y="2033"/>
                    <a:pt x="7380" y="2046"/>
                  </a:cubicBezTo>
                  <a:cubicBezTo>
                    <a:pt x="7373" y="2057"/>
                    <a:pt x="7346" y="2066"/>
                    <a:pt x="7340" y="2078"/>
                  </a:cubicBezTo>
                  <a:cubicBezTo>
                    <a:pt x="7335" y="2089"/>
                    <a:pt x="7334" y="2118"/>
                    <a:pt x="7340" y="2129"/>
                  </a:cubicBezTo>
                  <a:cubicBezTo>
                    <a:pt x="7350" y="2145"/>
                    <a:pt x="7395" y="2152"/>
                    <a:pt x="7408" y="2165"/>
                  </a:cubicBezTo>
                  <a:cubicBezTo>
                    <a:pt x="7419" y="2176"/>
                    <a:pt x="7432" y="2204"/>
                    <a:pt x="7436" y="2218"/>
                  </a:cubicBezTo>
                  <a:cubicBezTo>
                    <a:pt x="7441" y="2233"/>
                    <a:pt x="7440" y="2267"/>
                    <a:pt x="7444" y="2282"/>
                  </a:cubicBezTo>
                  <a:cubicBezTo>
                    <a:pt x="7448" y="2296"/>
                    <a:pt x="7461" y="2322"/>
                    <a:pt x="7469" y="2334"/>
                  </a:cubicBezTo>
                  <a:cubicBezTo>
                    <a:pt x="7478" y="2346"/>
                    <a:pt x="7502" y="2364"/>
                    <a:pt x="7512" y="2375"/>
                  </a:cubicBezTo>
                  <a:cubicBezTo>
                    <a:pt x="7522" y="2385"/>
                    <a:pt x="7545" y="2406"/>
                    <a:pt x="7548" y="2420"/>
                  </a:cubicBezTo>
                  <a:cubicBezTo>
                    <a:pt x="7554" y="2441"/>
                    <a:pt x="7538" y="2485"/>
                    <a:pt x="7537" y="2507"/>
                  </a:cubicBezTo>
                  <a:cubicBezTo>
                    <a:pt x="7535" y="2537"/>
                    <a:pt x="7544" y="2597"/>
                    <a:pt x="7537" y="2626"/>
                  </a:cubicBezTo>
                  <a:cubicBezTo>
                    <a:pt x="7533" y="2642"/>
                    <a:pt x="7517" y="2672"/>
                    <a:pt x="7505" y="2684"/>
                  </a:cubicBezTo>
                  <a:cubicBezTo>
                    <a:pt x="7499" y="2690"/>
                    <a:pt x="7483" y="2701"/>
                    <a:pt x="7474" y="2702"/>
                  </a:cubicBezTo>
                  <a:cubicBezTo>
                    <a:pt x="7458" y="2704"/>
                    <a:pt x="7425" y="2677"/>
                    <a:pt x="7410" y="2684"/>
                  </a:cubicBezTo>
                  <a:cubicBezTo>
                    <a:pt x="7397" y="2690"/>
                    <a:pt x="7386" y="2721"/>
                    <a:pt x="7385" y="2735"/>
                  </a:cubicBezTo>
                  <a:cubicBezTo>
                    <a:pt x="7384" y="2750"/>
                    <a:pt x="7398" y="2778"/>
                    <a:pt x="7405" y="2791"/>
                  </a:cubicBezTo>
                  <a:cubicBezTo>
                    <a:pt x="7412" y="2805"/>
                    <a:pt x="7441" y="2824"/>
                    <a:pt x="7443" y="2839"/>
                  </a:cubicBezTo>
                  <a:cubicBezTo>
                    <a:pt x="7445" y="2860"/>
                    <a:pt x="7427" y="2910"/>
                    <a:pt x="7406" y="2917"/>
                  </a:cubicBezTo>
                  <a:cubicBezTo>
                    <a:pt x="7393" y="2921"/>
                    <a:pt x="7370" y="2896"/>
                    <a:pt x="7357" y="2890"/>
                  </a:cubicBezTo>
                  <a:cubicBezTo>
                    <a:pt x="7342" y="2884"/>
                    <a:pt x="7312" y="2869"/>
                    <a:pt x="7296" y="2870"/>
                  </a:cubicBezTo>
                  <a:cubicBezTo>
                    <a:pt x="7285" y="2871"/>
                    <a:pt x="7264" y="2881"/>
                    <a:pt x="7256" y="2889"/>
                  </a:cubicBezTo>
                  <a:cubicBezTo>
                    <a:pt x="7240" y="2903"/>
                    <a:pt x="7230" y="2949"/>
                    <a:pt x="7213" y="2963"/>
                  </a:cubicBezTo>
                  <a:cubicBezTo>
                    <a:pt x="7199" y="2975"/>
                    <a:pt x="7150" y="2970"/>
                    <a:pt x="7144" y="2988"/>
                  </a:cubicBezTo>
                  <a:cubicBezTo>
                    <a:pt x="7135" y="3011"/>
                    <a:pt x="7194" y="3050"/>
                    <a:pt x="7193" y="3075"/>
                  </a:cubicBezTo>
                  <a:cubicBezTo>
                    <a:pt x="7192" y="3101"/>
                    <a:pt x="7152" y="3141"/>
                    <a:pt x="7136" y="3161"/>
                  </a:cubicBezTo>
                  <a:cubicBezTo>
                    <a:pt x="7122" y="3178"/>
                    <a:pt x="7091" y="3206"/>
                    <a:pt x="7078" y="3222"/>
                  </a:cubicBezTo>
                  <a:cubicBezTo>
                    <a:pt x="7061" y="3242"/>
                    <a:pt x="7030" y="3284"/>
                    <a:pt x="7013" y="3305"/>
                  </a:cubicBezTo>
                  <a:cubicBezTo>
                    <a:pt x="6996" y="3326"/>
                    <a:pt x="6951" y="3361"/>
                    <a:pt x="6944" y="3387"/>
                  </a:cubicBezTo>
                  <a:cubicBezTo>
                    <a:pt x="6936" y="3417"/>
                    <a:pt x="6951" y="3480"/>
                    <a:pt x="6962" y="3508"/>
                  </a:cubicBezTo>
                  <a:cubicBezTo>
                    <a:pt x="6972" y="3533"/>
                    <a:pt x="7008" y="3573"/>
                    <a:pt x="7025" y="3594"/>
                  </a:cubicBezTo>
                  <a:cubicBezTo>
                    <a:pt x="7037" y="3608"/>
                    <a:pt x="7073" y="3630"/>
                    <a:pt x="7078" y="3648"/>
                  </a:cubicBezTo>
                  <a:cubicBezTo>
                    <a:pt x="7082" y="3664"/>
                    <a:pt x="7071" y="3699"/>
                    <a:pt x="7063" y="3713"/>
                  </a:cubicBezTo>
                  <a:cubicBezTo>
                    <a:pt x="7050" y="3733"/>
                    <a:pt x="7010" y="3760"/>
                    <a:pt x="6990" y="3774"/>
                  </a:cubicBezTo>
                  <a:cubicBezTo>
                    <a:pt x="6970" y="3788"/>
                    <a:pt x="6928" y="3816"/>
                    <a:pt x="6904" y="3822"/>
                  </a:cubicBezTo>
                  <a:cubicBezTo>
                    <a:pt x="6887" y="3826"/>
                    <a:pt x="6850" y="3820"/>
                    <a:pt x="6832" y="3818"/>
                  </a:cubicBezTo>
                  <a:cubicBezTo>
                    <a:pt x="6813" y="3817"/>
                    <a:pt x="6773" y="3816"/>
                    <a:pt x="6756" y="3809"/>
                  </a:cubicBezTo>
                  <a:cubicBezTo>
                    <a:pt x="6730" y="3798"/>
                    <a:pt x="6692" y="3756"/>
                    <a:pt x="6668" y="3742"/>
                  </a:cubicBezTo>
                  <a:cubicBezTo>
                    <a:pt x="6645" y="3730"/>
                    <a:pt x="6593" y="3713"/>
                    <a:pt x="6567" y="3704"/>
                  </a:cubicBezTo>
                  <a:cubicBezTo>
                    <a:pt x="6532" y="3692"/>
                    <a:pt x="6462" y="3666"/>
                    <a:pt x="6425" y="3660"/>
                  </a:cubicBezTo>
                  <a:cubicBezTo>
                    <a:pt x="6395" y="3655"/>
                    <a:pt x="6329" y="3644"/>
                    <a:pt x="6303" y="3660"/>
                  </a:cubicBezTo>
                  <a:cubicBezTo>
                    <a:pt x="6285" y="3671"/>
                    <a:pt x="6266" y="3716"/>
                    <a:pt x="6265" y="3738"/>
                  </a:cubicBezTo>
                  <a:cubicBezTo>
                    <a:pt x="6264" y="3758"/>
                    <a:pt x="6284" y="3797"/>
                    <a:pt x="6296" y="3813"/>
                  </a:cubicBezTo>
                  <a:cubicBezTo>
                    <a:pt x="6309" y="3831"/>
                    <a:pt x="6348" y="3853"/>
                    <a:pt x="6361" y="3870"/>
                  </a:cubicBezTo>
                  <a:cubicBezTo>
                    <a:pt x="6374" y="3887"/>
                    <a:pt x="6392" y="3928"/>
                    <a:pt x="6401" y="3949"/>
                  </a:cubicBezTo>
                  <a:cubicBezTo>
                    <a:pt x="6409" y="3970"/>
                    <a:pt x="6416" y="4015"/>
                    <a:pt x="6427" y="4035"/>
                  </a:cubicBezTo>
                  <a:cubicBezTo>
                    <a:pt x="6445" y="4066"/>
                    <a:pt x="6493" y="4125"/>
                    <a:pt x="6526" y="4141"/>
                  </a:cubicBezTo>
                  <a:cubicBezTo>
                    <a:pt x="6546" y="4150"/>
                    <a:pt x="6592" y="4144"/>
                    <a:pt x="6614" y="4145"/>
                  </a:cubicBezTo>
                  <a:cubicBezTo>
                    <a:pt x="6628" y="4147"/>
                    <a:pt x="6657" y="4144"/>
                    <a:pt x="6670" y="4150"/>
                  </a:cubicBezTo>
                  <a:cubicBezTo>
                    <a:pt x="6686" y="4158"/>
                    <a:pt x="6700" y="4204"/>
                    <a:pt x="6718" y="4203"/>
                  </a:cubicBezTo>
                  <a:cubicBezTo>
                    <a:pt x="6741" y="4203"/>
                    <a:pt x="6757" y="4139"/>
                    <a:pt x="6779" y="4131"/>
                  </a:cubicBezTo>
                  <a:cubicBezTo>
                    <a:pt x="6795" y="4125"/>
                    <a:pt x="6833" y="4131"/>
                    <a:pt x="6846" y="4142"/>
                  </a:cubicBezTo>
                  <a:cubicBezTo>
                    <a:pt x="6859" y="4153"/>
                    <a:pt x="6869" y="4188"/>
                    <a:pt x="6870" y="4205"/>
                  </a:cubicBezTo>
                  <a:cubicBezTo>
                    <a:pt x="6870" y="4220"/>
                    <a:pt x="6860" y="4254"/>
                    <a:pt x="6853" y="4275"/>
                  </a:cubicBezTo>
                  <a:cubicBezTo>
                    <a:pt x="6846" y="4273"/>
                    <a:pt x="6838" y="4271"/>
                    <a:pt x="6833" y="4271"/>
                  </a:cubicBezTo>
                  <a:cubicBezTo>
                    <a:pt x="6816" y="4270"/>
                    <a:pt x="6781" y="4286"/>
                    <a:pt x="6769" y="4299"/>
                  </a:cubicBezTo>
                  <a:cubicBezTo>
                    <a:pt x="6756" y="4313"/>
                    <a:pt x="6749" y="4352"/>
                    <a:pt x="6746" y="4370"/>
                  </a:cubicBezTo>
                  <a:cubicBezTo>
                    <a:pt x="6744" y="4383"/>
                    <a:pt x="6751" y="4410"/>
                    <a:pt x="6746" y="4421"/>
                  </a:cubicBezTo>
                  <a:cubicBezTo>
                    <a:pt x="6738" y="4437"/>
                    <a:pt x="6707" y="4460"/>
                    <a:pt x="6690" y="4466"/>
                  </a:cubicBezTo>
                  <a:cubicBezTo>
                    <a:pt x="6672" y="4472"/>
                    <a:pt x="6630" y="4475"/>
                    <a:pt x="6614" y="4466"/>
                  </a:cubicBezTo>
                  <a:cubicBezTo>
                    <a:pt x="6601" y="4459"/>
                    <a:pt x="6594" y="4425"/>
                    <a:pt x="6582" y="4416"/>
                  </a:cubicBezTo>
                  <a:cubicBezTo>
                    <a:pt x="6566" y="4404"/>
                    <a:pt x="6524" y="4389"/>
                    <a:pt x="6505" y="4393"/>
                  </a:cubicBezTo>
                  <a:cubicBezTo>
                    <a:pt x="6489" y="4397"/>
                    <a:pt x="6463" y="4421"/>
                    <a:pt x="6457" y="4436"/>
                  </a:cubicBezTo>
                  <a:cubicBezTo>
                    <a:pt x="6453" y="4445"/>
                    <a:pt x="6457" y="4465"/>
                    <a:pt x="6457" y="4474"/>
                  </a:cubicBezTo>
                  <a:cubicBezTo>
                    <a:pt x="6455" y="4497"/>
                    <a:pt x="6441" y="4543"/>
                    <a:pt x="6447" y="4565"/>
                  </a:cubicBezTo>
                  <a:cubicBezTo>
                    <a:pt x="6450" y="4578"/>
                    <a:pt x="6474" y="4595"/>
                    <a:pt x="6477" y="4608"/>
                  </a:cubicBezTo>
                  <a:cubicBezTo>
                    <a:pt x="6478" y="4619"/>
                    <a:pt x="6465" y="4639"/>
                    <a:pt x="6465" y="4649"/>
                  </a:cubicBezTo>
                  <a:cubicBezTo>
                    <a:pt x="6465" y="4659"/>
                    <a:pt x="6477" y="4675"/>
                    <a:pt x="6478" y="4684"/>
                  </a:cubicBezTo>
                  <a:cubicBezTo>
                    <a:pt x="6481" y="4713"/>
                    <a:pt x="6483" y="4779"/>
                    <a:pt x="6462" y="4798"/>
                  </a:cubicBezTo>
                  <a:cubicBezTo>
                    <a:pt x="6447" y="4810"/>
                    <a:pt x="6402" y="4789"/>
                    <a:pt x="6386" y="4798"/>
                  </a:cubicBezTo>
                  <a:cubicBezTo>
                    <a:pt x="6373" y="4804"/>
                    <a:pt x="6368" y="4841"/>
                    <a:pt x="6354" y="4844"/>
                  </a:cubicBezTo>
                  <a:cubicBezTo>
                    <a:pt x="6337" y="4848"/>
                    <a:pt x="6309" y="4814"/>
                    <a:pt x="6292" y="4808"/>
                  </a:cubicBezTo>
                  <a:cubicBezTo>
                    <a:pt x="6265" y="4798"/>
                    <a:pt x="6203" y="4772"/>
                    <a:pt x="6179" y="4788"/>
                  </a:cubicBezTo>
                  <a:cubicBezTo>
                    <a:pt x="6168" y="4796"/>
                    <a:pt x="6180" y="4834"/>
                    <a:pt x="6169" y="4842"/>
                  </a:cubicBezTo>
                  <a:cubicBezTo>
                    <a:pt x="6156" y="4854"/>
                    <a:pt x="6114" y="4850"/>
                    <a:pt x="6098" y="4842"/>
                  </a:cubicBezTo>
                  <a:cubicBezTo>
                    <a:pt x="6084" y="4836"/>
                    <a:pt x="6073" y="4803"/>
                    <a:pt x="6060" y="4793"/>
                  </a:cubicBezTo>
                  <a:cubicBezTo>
                    <a:pt x="6050" y="4785"/>
                    <a:pt x="6026" y="4772"/>
                    <a:pt x="6012" y="4771"/>
                  </a:cubicBezTo>
                  <a:cubicBezTo>
                    <a:pt x="5996" y="4771"/>
                    <a:pt x="5969" y="4793"/>
                    <a:pt x="5953" y="4796"/>
                  </a:cubicBezTo>
                  <a:cubicBezTo>
                    <a:pt x="5937" y="4799"/>
                    <a:pt x="5902" y="4804"/>
                    <a:pt x="5889" y="4795"/>
                  </a:cubicBezTo>
                  <a:cubicBezTo>
                    <a:pt x="5879" y="4788"/>
                    <a:pt x="5873" y="4764"/>
                    <a:pt x="5872" y="4753"/>
                  </a:cubicBezTo>
                  <a:cubicBezTo>
                    <a:pt x="5870" y="4734"/>
                    <a:pt x="5890" y="4695"/>
                    <a:pt x="5887" y="4676"/>
                  </a:cubicBezTo>
                  <a:cubicBezTo>
                    <a:pt x="5884" y="4659"/>
                    <a:pt x="5866" y="4627"/>
                    <a:pt x="5854" y="4615"/>
                  </a:cubicBezTo>
                  <a:cubicBezTo>
                    <a:pt x="5843" y="4603"/>
                    <a:pt x="5812" y="4593"/>
                    <a:pt x="5799" y="4583"/>
                  </a:cubicBezTo>
                  <a:cubicBezTo>
                    <a:pt x="5786" y="4573"/>
                    <a:pt x="5769" y="4537"/>
                    <a:pt x="5753" y="4537"/>
                  </a:cubicBezTo>
                  <a:cubicBezTo>
                    <a:pt x="5739" y="4537"/>
                    <a:pt x="5727" y="4570"/>
                    <a:pt x="5715" y="4577"/>
                  </a:cubicBezTo>
                  <a:cubicBezTo>
                    <a:pt x="5701" y="4584"/>
                    <a:pt x="5663" y="4577"/>
                    <a:pt x="5652" y="4590"/>
                  </a:cubicBezTo>
                  <a:cubicBezTo>
                    <a:pt x="5643" y="4601"/>
                    <a:pt x="5655" y="4634"/>
                    <a:pt x="5651" y="4648"/>
                  </a:cubicBezTo>
                  <a:cubicBezTo>
                    <a:pt x="5647" y="4660"/>
                    <a:pt x="5638" y="4688"/>
                    <a:pt x="5626" y="4692"/>
                  </a:cubicBezTo>
                  <a:cubicBezTo>
                    <a:pt x="5605" y="4699"/>
                    <a:pt x="5567" y="4666"/>
                    <a:pt x="5547" y="4657"/>
                  </a:cubicBezTo>
                  <a:cubicBezTo>
                    <a:pt x="5521" y="4647"/>
                    <a:pt x="5466" y="4632"/>
                    <a:pt x="5443" y="4616"/>
                  </a:cubicBezTo>
                  <a:cubicBezTo>
                    <a:pt x="5423" y="4603"/>
                    <a:pt x="5393" y="4563"/>
                    <a:pt x="5377" y="4545"/>
                  </a:cubicBezTo>
                  <a:cubicBezTo>
                    <a:pt x="5359" y="4526"/>
                    <a:pt x="5325" y="4486"/>
                    <a:pt x="5304" y="4471"/>
                  </a:cubicBezTo>
                  <a:cubicBezTo>
                    <a:pt x="5282" y="4454"/>
                    <a:pt x="5230" y="4435"/>
                    <a:pt x="5206" y="4420"/>
                  </a:cubicBezTo>
                  <a:cubicBezTo>
                    <a:pt x="5182" y="4404"/>
                    <a:pt x="5132" y="4372"/>
                    <a:pt x="5116" y="4349"/>
                  </a:cubicBezTo>
                  <a:cubicBezTo>
                    <a:pt x="5100" y="4326"/>
                    <a:pt x="5090" y="4270"/>
                    <a:pt x="5084" y="4243"/>
                  </a:cubicBezTo>
                  <a:cubicBezTo>
                    <a:pt x="5078" y="4213"/>
                    <a:pt x="5078" y="4152"/>
                    <a:pt x="5069" y="4122"/>
                  </a:cubicBezTo>
                  <a:cubicBezTo>
                    <a:pt x="5060" y="4091"/>
                    <a:pt x="5031" y="4033"/>
                    <a:pt x="5015" y="4005"/>
                  </a:cubicBezTo>
                  <a:cubicBezTo>
                    <a:pt x="5006" y="3989"/>
                    <a:pt x="4978" y="3963"/>
                    <a:pt x="4972" y="3946"/>
                  </a:cubicBezTo>
                  <a:cubicBezTo>
                    <a:pt x="4966" y="3928"/>
                    <a:pt x="4976" y="3888"/>
                    <a:pt x="4972" y="3870"/>
                  </a:cubicBezTo>
                  <a:cubicBezTo>
                    <a:pt x="4966" y="3844"/>
                    <a:pt x="4950" y="3788"/>
                    <a:pt x="4929" y="3772"/>
                  </a:cubicBezTo>
                  <a:cubicBezTo>
                    <a:pt x="4907" y="3756"/>
                    <a:pt x="4848" y="3767"/>
                    <a:pt x="4822" y="3759"/>
                  </a:cubicBezTo>
                  <a:cubicBezTo>
                    <a:pt x="4796" y="3751"/>
                    <a:pt x="4749" y="3723"/>
                    <a:pt x="4724" y="3711"/>
                  </a:cubicBezTo>
                  <a:cubicBezTo>
                    <a:pt x="4704" y="3702"/>
                    <a:pt x="4666" y="3678"/>
                    <a:pt x="4645" y="3673"/>
                  </a:cubicBezTo>
                  <a:cubicBezTo>
                    <a:pt x="4626" y="3669"/>
                    <a:pt x="4587" y="3667"/>
                    <a:pt x="4569" y="3673"/>
                  </a:cubicBezTo>
                  <a:cubicBezTo>
                    <a:pt x="4552" y="3678"/>
                    <a:pt x="4518" y="3697"/>
                    <a:pt x="4511" y="3713"/>
                  </a:cubicBezTo>
                  <a:cubicBezTo>
                    <a:pt x="4506" y="3725"/>
                    <a:pt x="4522" y="3754"/>
                    <a:pt x="4519" y="3767"/>
                  </a:cubicBezTo>
                  <a:cubicBezTo>
                    <a:pt x="4517" y="3778"/>
                    <a:pt x="4504" y="3798"/>
                    <a:pt x="4495" y="3805"/>
                  </a:cubicBezTo>
                  <a:cubicBezTo>
                    <a:pt x="4479" y="3817"/>
                    <a:pt x="4439" y="3819"/>
                    <a:pt x="4422" y="3827"/>
                  </a:cubicBezTo>
                  <a:cubicBezTo>
                    <a:pt x="4407" y="3834"/>
                    <a:pt x="4376" y="3851"/>
                    <a:pt x="4367" y="3865"/>
                  </a:cubicBezTo>
                  <a:cubicBezTo>
                    <a:pt x="4350" y="3892"/>
                    <a:pt x="4343" y="3960"/>
                    <a:pt x="4348" y="3992"/>
                  </a:cubicBezTo>
                  <a:cubicBezTo>
                    <a:pt x="4350" y="4011"/>
                    <a:pt x="4369" y="4046"/>
                    <a:pt x="4379" y="4063"/>
                  </a:cubicBezTo>
                  <a:cubicBezTo>
                    <a:pt x="4392" y="4084"/>
                    <a:pt x="4421" y="4124"/>
                    <a:pt x="4440" y="4141"/>
                  </a:cubicBezTo>
                  <a:cubicBezTo>
                    <a:pt x="4453" y="4152"/>
                    <a:pt x="4494" y="4159"/>
                    <a:pt x="4501" y="4175"/>
                  </a:cubicBezTo>
                  <a:cubicBezTo>
                    <a:pt x="4507" y="4187"/>
                    <a:pt x="4497" y="4215"/>
                    <a:pt x="4491" y="4226"/>
                  </a:cubicBezTo>
                  <a:cubicBezTo>
                    <a:pt x="4486" y="4238"/>
                    <a:pt x="4466" y="4255"/>
                    <a:pt x="4457" y="4263"/>
                  </a:cubicBezTo>
                  <a:cubicBezTo>
                    <a:pt x="4444" y="4273"/>
                    <a:pt x="4413" y="4283"/>
                    <a:pt x="4404" y="4296"/>
                  </a:cubicBezTo>
                  <a:cubicBezTo>
                    <a:pt x="4396" y="4306"/>
                    <a:pt x="4392" y="4334"/>
                    <a:pt x="4389" y="4347"/>
                  </a:cubicBezTo>
                  <a:cubicBezTo>
                    <a:pt x="4384" y="4366"/>
                    <a:pt x="4380" y="4405"/>
                    <a:pt x="4372" y="4423"/>
                  </a:cubicBezTo>
                  <a:cubicBezTo>
                    <a:pt x="4366" y="4439"/>
                    <a:pt x="4350" y="4471"/>
                    <a:pt x="4336" y="4482"/>
                  </a:cubicBezTo>
                  <a:cubicBezTo>
                    <a:pt x="4326" y="4491"/>
                    <a:pt x="4295" y="4491"/>
                    <a:pt x="4287" y="4501"/>
                  </a:cubicBezTo>
                  <a:cubicBezTo>
                    <a:pt x="4277" y="4513"/>
                    <a:pt x="4274" y="4546"/>
                    <a:pt x="4276" y="4562"/>
                  </a:cubicBezTo>
                  <a:cubicBezTo>
                    <a:pt x="4277" y="4578"/>
                    <a:pt x="4290" y="4611"/>
                    <a:pt x="4300" y="4624"/>
                  </a:cubicBezTo>
                  <a:cubicBezTo>
                    <a:pt x="4312" y="4637"/>
                    <a:pt x="4346" y="4651"/>
                    <a:pt x="4359" y="4663"/>
                  </a:cubicBezTo>
                  <a:cubicBezTo>
                    <a:pt x="4370" y="4675"/>
                    <a:pt x="4380" y="4709"/>
                    <a:pt x="4393" y="4718"/>
                  </a:cubicBezTo>
                  <a:cubicBezTo>
                    <a:pt x="4404" y="4724"/>
                    <a:pt x="4431" y="4717"/>
                    <a:pt x="4442" y="4723"/>
                  </a:cubicBezTo>
                  <a:cubicBezTo>
                    <a:pt x="4451" y="4728"/>
                    <a:pt x="4466" y="4745"/>
                    <a:pt x="4469" y="4755"/>
                  </a:cubicBezTo>
                  <a:cubicBezTo>
                    <a:pt x="4470" y="4758"/>
                    <a:pt x="4470" y="4762"/>
                    <a:pt x="4469" y="4766"/>
                  </a:cubicBezTo>
                  <a:cubicBezTo>
                    <a:pt x="4468" y="4774"/>
                    <a:pt x="4466" y="4782"/>
                    <a:pt x="4463" y="4786"/>
                  </a:cubicBezTo>
                  <a:cubicBezTo>
                    <a:pt x="4454" y="4797"/>
                    <a:pt x="4426" y="4810"/>
                    <a:pt x="4412" y="4813"/>
                  </a:cubicBezTo>
                  <a:cubicBezTo>
                    <a:pt x="4397" y="4816"/>
                    <a:pt x="4365" y="4814"/>
                    <a:pt x="4350" y="4809"/>
                  </a:cubicBezTo>
                  <a:cubicBezTo>
                    <a:pt x="4333" y="4804"/>
                    <a:pt x="4309" y="4773"/>
                    <a:pt x="4292" y="4771"/>
                  </a:cubicBezTo>
                  <a:cubicBezTo>
                    <a:pt x="4279" y="4769"/>
                    <a:pt x="4251" y="4777"/>
                    <a:pt x="4245" y="4787"/>
                  </a:cubicBezTo>
                  <a:cubicBezTo>
                    <a:pt x="4240" y="4795"/>
                    <a:pt x="4245" y="4817"/>
                    <a:pt x="4248" y="4826"/>
                  </a:cubicBezTo>
                  <a:cubicBezTo>
                    <a:pt x="4252" y="4833"/>
                    <a:pt x="4267" y="4844"/>
                    <a:pt x="4270" y="4852"/>
                  </a:cubicBezTo>
                  <a:cubicBezTo>
                    <a:pt x="4273" y="4862"/>
                    <a:pt x="4274" y="4885"/>
                    <a:pt x="4270" y="4895"/>
                  </a:cubicBezTo>
                  <a:cubicBezTo>
                    <a:pt x="4264" y="4906"/>
                    <a:pt x="4240" y="4917"/>
                    <a:pt x="4232" y="4927"/>
                  </a:cubicBezTo>
                  <a:cubicBezTo>
                    <a:pt x="4223" y="4940"/>
                    <a:pt x="4211" y="4970"/>
                    <a:pt x="4208" y="4985"/>
                  </a:cubicBezTo>
                  <a:cubicBezTo>
                    <a:pt x="4205" y="4999"/>
                    <a:pt x="4211" y="5027"/>
                    <a:pt x="4208" y="5041"/>
                  </a:cubicBezTo>
                  <a:cubicBezTo>
                    <a:pt x="4205" y="5054"/>
                    <a:pt x="4196" y="5079"/>
                    <a:pt x="4187" y="5088"/>
                  </a:cubicBezTo>
                  <a:cubicBezTo>
                    <a:pt x="4179" y="5096"/>
                    <a:pt x="4157" y="5104"/>
                    <a:pt x="4146" y="5104"/>
                  </a:cubicBezTo>
                  <a:cubicBezTo>
                    <a:pt x="4134" y="5104"/>
                    <a:pt x="4111" y="5094"/>
                    <a:pt x="4102" y="5086"/>
                  </a:cubicBezTo>
                  <a:cubicBezTo>
                    <a:pt x="4093" y="5077"/>
                    <a:pt x="4086" y="5049"/>
                    <a:pt x="4076" y="5041"/>
                  </a:cubicBezTo>
                  <a:cubicBezTo>
                    <a:pt x="4069" y="5035"/>
                    <a:pt x="4049" y="5028"/>
                    <a:pt x="4039" y="5030"/>
                  </a:cubicBezTo>
                  <a:cubicBezTo>
                    <a:pt x="4031" y="5032"/>
                    <a:pt x="4017" y="5043"/>
                    <a:pt x="4013" y="5051"/>
                  </a:cubicBezTo>
                  <a:cubicBezTo>
                    <a:pt x="4009" y="5059"/>
                    <a:pt x="4011" y="5079"/>
                    <a:pt x="4013" y="5088"/>
                  </a:cubicBezTo>
                  <a:cubicBezTo>
                    <a:pt x="4016" y="5102"/>
                    <a:pt x="4041" y="5127"/>
                    <a:pt x="4034" y="5139"/>
                  </a:cubicBezTo>
                  <a:cubicBezTo>
                    <a:pt x="4029" y="5149"/>
                    <a:pt x="4001" y="5150"/>
                    <a:pt x="3990" y="5148"/>
                  </a:cubicBezTo>
                  <a:cubicBezTo>
                    <a:pt x="3973" y="5144"/>
                    <a:pt x="3947" y="5122"/>
                    <a:pt x="3935" y="5110"/>
                  </a:cubicBezTo>
                  <a:cubicBezTo>
                    <a:pt x="3926" y="5102"/>
                    <a:pt x="3916" y="5074"/>
                    <a:pt x="3904" y="5071"/>
                  </a:cubicBezTo>
                  <a:cubicBezTo>
                    <a:pt x="3893" y="5068"/>
                    <a:pt x="3866" y="5078"/>
                    <a:pt x="3860" y="5088"/>
                  </a:cubicBezTo>
                  <a:cubicBezTo>
                    <a:pt x="3852" y="5099"/>
                    <a:pt x="3855" y="5127"/>
                    <a:pt x="3860" y="5139"/>
                  </a:cubicBezTo>
                  <a:cubicBezTo>
                    <a:pt x="3864" y="5153"/>
                    <a:pt x="3889" y="5171"/>
                    <a:pt x="3894" y="5185"/>
                  </a:cubicBezTo>
                  <a:cubicBezTo>
                    <a:pt x="3901" y="5202"/>
                    <a:pt x="3904" y="5241"/>
                    <a:pt x="3902" y="5259"/>
                  </a:cubicBezTo>
                  <a:cubicBezTo>
                    <a:pt x="3900" y="5270"/>
                    <a:pt x="3895" y="5294"/>
                    <a:pt x="3886" y="5299"/>
                  </a:cubicBezTo>
                  <a:cubicBezTo>
                    <a:pt x="3870" y="5307"/>
                    <a:pt x="3833" y="5287"/>
                    <a:pt x="3815" y="5285"/>
                  </a:cubicBezTo>
                  <a:cubicBezTo>
                    <a:pt x="3795" y="5283"/>
                    <a:pt x="3752" y="5295"/>
                    <a:pt x="3734" y="5285"/>
                  </a:cubicBezTo>
                  <a:cubicBezTo>
                    <a:pt x="3719" y="5276"/>
                    <a:pt x="3709" y="5239"/>
                    <a:pt x="3701" y="5223"/>
                  </a:cubicBezTo>
                  <a:cubicBezTo>
                    <a:pt x="3691" y="5205"/>
                    <a:pt x="3676" y="5164"/>
                    <a:pt x="3660" y="5151"/>
                  </a:cubicBezTo>
                  <a:cubicBezTo>
                    <a:pt x="3648" y="5142"/>
                    <a:pt x="3618" y="5134"/>
                    <a:pt x="3603" y="5136"/>
                  </a:cubicBezTo>
                  <a:cubicBezTo>
                    <a:pt x="3587" y="5139"/>
                    <a:pt x="3553" y="5156"/>
                    <a:pt x="3546" y="5171"/>
                  </a:cubicBezTo>
                  <a:cubicBezTo>
                    <a:pt x="3540" y="5184"/>
                    <a:pt x="3551" y="5212"/>
                    <a:pt x="3554" y="5226"/>
                  </a:cubicBezTo>
                  <a:cubicBezTo>
                    <a:pt x="3556" y="5241"/>
                    <a:pt x="3570" y="5272"/>
                    <a:pt x="3563" y="5285"/>
                  </a:cubicBezTo>
                  <a:cubicBezTo>
                    <a:pt x="3556" y="5301"/>
                    <a:pt x="3520" y="5322"/>
                    <a:pt x="3503" y="5319"/>
                  </a:cubicBezTo>
                  <a:cubicBezTo>
                    <a:pt x="3491" y="5316"/>
                    <a:pt x="3478" y="5292"/>
                    <a:pt x="3472" y="5281"/>
                  </a:cubicBezTo>
                  <a:cubicBezTo>
                    <a:pt x="3463" y="5265"/>
                    <a:pt x="3461" y="5224"/>
                    <a:pt x="3448" y="5210"/>
                  </a:cubicBezTo>
                  <a:cubicBezTo>
                    <a:pt x="3438" y="5198"/>
                    <a:pt x="3407" y="5178"/>
                    <a:pt x="3392" y="5184"/>
                  </a:cubicBezTo>
                  <a:cubicBezTo>
                    <a:pt x="3380" y="5188"/>
                    <a:pt x="3384" y="5225"/>
                    <a:pt x="3373" y="5232"/>
                  </a:cubicBezTo>
                  <a:cubicBezTo>
                    <a:pt x="3357" y="5243"/>
                    <a:pt x="3313" y="5241"/>
                    <a:pt x="3296" y="5232"/>
                  </a:cubicBezTo>
                  <a:cubicBezTo>
                    <a:pt x="3286" y="5227"/>
                    <a:pt x="3280" y="5200"/>
                    <a:pt x="3270" y="5195"/>
                  </a:cubicBezTo>
                  <a:cubicBezTo>
                    <a:pt x="3257" y="5187"/>
                    <a:pt x="3226" y="5187"/>
                    <a:pt x="3212" y="5188"/>
                  </a:cubicBezTo>
                  <a:cubicBezTo>
                    <a:pt x="3199" y="5190"/>
                    <a:pt x="3176" y="5206"/>
                    <a:pt x="3163" y="5205"/>
                  </a:cubicBezTo>
                  <a:cubicBezTo>
                    <a:pt x="3149" y="5203"/>
                    <a:pt x="3123" y="5188"/>
                    <a:pt x="3114" y="5177"/>
                  </a:cubicBezTo>
                  <a:cubicBezTo>
                    <a:pt x="3104" y="5167"/>
                    <a:pt x="3092" y="5138"/>
                    <a:pt x="3089" y="5124"/>
                  </a:cubicBezTo>
                  <a:cubicBezTo>
                    <a:pt x="3084" y="5103"/>
                    <a:pt x="3074" y="5055"/>
                    <a:pt x="3085" y="5036"/>
                  </a:cubicBezTo>
                  <a:cubicBezTo>
                    <a:pt x="3091" y="5027"/>
                    <a:pt x="3118" y="5026"/>
                    <a:pt x="3124" y="5016"/>
                  </a:cubicBezTo>
                  <a:cubicBezTo>
                    <a:pt x="3131" y="5004"/>
                    <a:pt x="3127" y="4971"/>
                    <a:pt x="3124" y="4957"/>
                  </a:cubicBezTo>
                  <a:cubicBezTo>
                    <a:pt x="3122" y="4949"/>
                    <a:pt x="3118" y="4931"/>
                    <a:pt x="3111" y="4926"/>
                  </a:cubicBezTo>
                  <a:cubicBezTo>
                    <a:pt x="3097" y="4916"/>
                    <a:pt x="3058" y="4935"/>
                    <a:pt x="3043" y="4926"/>
                  </a:cubicBezTo>
                  <a:cubicBezTo>
                    <a:pt x="3032" y="4919"/>
                    <a:pt x="3027" y="4888"/>
                    <a:pt x="3020" y="4876"/>
                  </a:cubicBezTo>
                  <a:cubicBezTo>
                    <a:pt x="3011" y="4862"/>
                    <a:pt x="2979" y="4838"/>
                    <a:pt x="2979" y="4821"/>
                  </a:cubicBezTo>
                  <a:cubicBezTo>
                    <a:pt x="2979" y="4814"/>
                    <a:pt x="2989" y="4804"/>
                    <a:pt x="2994" y="4800"/>
                  </a:cubicBezTo>
                  <a:cubicBezTo>
                    <a:pt x="3000" y="4795"/>
                    <a:pt x="3015" y="4795"/>
                    <a:pt x="3019" y="4790"/>
                  </a:cubicBezTo>
                  <a:cubicBezTo>
                    <a:pt x="3025" y="4782"/>
                    <a:pt x="3030" y="4759"/>
                    <a:pt x="3025" y="4750"/>
                  </a:cubicBezTo>
                  <a:cubicBezTo>
                    <a:pt x="3020" y="4739"/>
                    <a:pt x="2994" y="4728"/>
                    <a:pt x="2981" y="4727"/>
                  </a:cubicBezTo>
                  <a:cubicBezTo>
                    <a:pt x="2968" y="4726"/>
                    <a:pt x="2946" y="4745"/>
                    <a:pt x="2933" y="4745"/>
                  </a:cubicBezTo>
                  <a:cubicBezTo>
                    <a:pt x="2919" y="4745"/>
                    <a:pt x="2892" y="4733"/>
                    <a:pt x="2880" y="4726"/>
                  </a:cubicBezTo>
                  <a:cubicBezTo>
                    <a:pt x="2865" y="4717"/>
                    <a:pt x="2841" y="4691"/>
                    <a:pt x="2830" y="4678"/>
                  </a:cubicBezTo>
                  <a:cubicBezTo>
                    <a:pt x="2816" y="4662"/>
                    <a:pt x="2795" y="4624"/>
                    <a:pt x="2779" y="4609"/>
                  </a:cubicBezTo>
                  <a:cubicBezTo>
                    <a:pt x="2769" y="4599"/>
                    <a:pt x="2744" y="4582"/>
                    <a:pt x="2730" y="4577"/>
                  </a:cubicBezTo>
                  <a:cubicBezTo>
                    <a:pt x="2717" y="4572"/>
                    <a:pt x="2688" y="4570"/>
                    <a:pt x="2674" y="4570"/>
                  </a:cubicBezTo>
                  <a:cubicBezTo>
                    <a:pt x="2653" y="4570"/>
                    <a:pt x="2613" y="4576"/>
                    <a:pt x="2592" y="4579"/>
                  </a:cubicBezTo>
                  <a:cubicBezTo>
                    <a:pt x="2566" y="4583"/>
                    <a:pt x="2513" y="4595"/>
                    <a:pt x="2487" y="4603"/>
                  </a:cubicBezTo>
                  <a:cubicBezTo>
                    <a:pt x="2470" y="4608"/>
                    <a:pt x="2438" y="4624"/>
                    <a:pt x="2421" y="4627"/>
                  </a:cubicBezTo>
                  <a:cubicBezTo>
                    <a:pt x="2401" y="4632"/>
                    <a:pt x="2359" y="4637"/>
                    <a:pt x="2338" y="4634"/>
                  </a:cubicBezTo>
                  <a:cubicBezTo>
                    <a:pt x="2312" y="4629"/>
                    <a:pt x="2264" y="4603"/>
                    <a:pt x="2239" y="4591"/>
                  </a:cubicBezTo>
                  <a:cubicBezTo>
                    <a:pt x="2225" y="4585"/>
                    <a:pt x="2200" y="4566"/>
                    <a:pt x="2185" y="4564"/>
                  </a:cubicBezTo>
                  <a:cubicBezTo>
                    <a:pt x="2168" y="4563"/>
                    <a:pt x="2138" y="4582"/>
                    <a:pt x="2122" y="4583"/>
                  </a:cubicBezTo>
                  <a:cubicBezTo>
                    <a:pt x="2102" y="4584"/>
                    <a:pt x="2061" y="4577"/>
                    <a:pt x="2044" y="4568"/>
                  </a:cubicBezTo>
                  <a:cubicBezTo>
                    <a:pt x="2030" y="4561"/>
                    <a:pt x="2012" y="4533"/>
                    <a:pt x="1999" y="4525"/>
                  </a:cubicBezTo>
                  <a:cubicBezTo>
                    <a:pt x="1972" y="4505"/>
                    <a:pt x="1910" y="4480"/>
                    <a:pt x="1880" y="4466"/>
                  </a:cubicBezTo>
                  <a:cubicBezTo>
                    <a:pt x="1854" y="4454"/>
                    <a:pt x="1802" y="4429"/>
                    <a:pt x="1775" y="4420"/>
                  </a:cubicBezTo>
                  <a:cubicBezTo>
                    <a:pt x="1745" y="4411"/>
                    <a:pt x="1685" y="4400"/>
                    <a:pt x="1655" y="4397"/>
                  </a:cubicBezTo>
                  <a:cubicBezTo>
                    <a:pt x="1623" y="4394"/>
                    <a:pt x="1558" y="4403"/>
                    <a:pt x="1527" y="4397"/>
                  </a:cubicBezTo>
                  <a:cubicBezTo>
                    <a:pt x="1494" y="4391"/>
                    <a:pt x="1431" y="4363"/>
                    <a:pt x="1401" y="4349"/>
                  </a:cubicBezTo>
                  <a:cubicBezTo>
                    <a:pt x="1377" y="4338"/>
                    <a:pt x="1333" y="4312"/>
                    <a:pt x="1311" y="4298"/>
                  </a:cubicBezTo>
                  <a:cubicBezTo>
                    <a:pt x="1298" y="4289"/>
                    <a:pt x="1275" y="4264"/>
                    <a:pt x="1259" y="4258"/>
                  </a:cubicBezTo>
                  <a:cubicBezTo>
                    <a:pt x="1243" y="4253"/>
                    <a:pt x="1205" y="4267"/>
                    <a:pt x="1191" y="4257"/>
                  </a:cubicBezTo>
                  <a:cubicBezTo>
                    <a:pt x="1174" y="4244"/>
                    <a:pt x="1181" y="4190"/>
                    <a:pt x="1166" y="4174"/>
                  </a:cubicBezTo>
                  <a:cubicBezTo>
                    <a:pt x="1154" y="4160"/>
                    <a:pt x="1115" y="4151"/>
                    <a:pt x="1097" y="4144"/>
                  </a:cubicBezTo>
                  <a:cubicBezTo>
                    <a:pt x="1084" y="4139"/>
                    <a:pt x="1054" y="4134"/>
                    <a:pt x="1043" y="4126"/>
                  </a:cubicBezTo>
                  <a:cubicBezTo>
                    <a:pt x="1032" y="4118"/>
                    <a:pt x="1020" y="4092"/>
                    <a:pt x="1010" y="4082"/>
                  </a:cubicBezTo>
                  <a:cubicBezTo>
                    <a:pt x="994" y="4064"/>
                    <a:pt x="959" y="4029"/>
                    <a:pt x="937" y="4017"/>
                  </a:cubicBezTo>
                  <a:cubicBezTo>
                    <a:pt x="912" y="4002"/>
                    <a:pt x="854" y="3990"/>
                    <a:pt x="826" y="3982"/>
                  </a:cubicBezTo>
                  <a:cubicBezTo>
                    <a:pt x="808" y="3977"/>
                    <a:pt x="773" y="3970"/>
                    <a:pt x="755" y="3965"/>
                  </a:cubicBezTo>
                  <a:cubicBezTo>
                    <a:pt x="733" y="3959"/>
                    <a:pt x="691" y="3943"/>
                    <a:pt x="669" y="3937"/>
                  </a:cubicBezTo>
                  <a:cubicBezTo>
                    <a:pt x="635" y="3929"/>
                    <a:pt x="564" y="3927"/>
                    <a:pt x="531" y="3916"/>
                  </a:cubicBezTo>
                  <a:cubicBezTo>
                    <a:pt x="497" y="3905"/>
                    <a:pt x="435" y="3867"/>
                    <a:pt x="405" y="3848"/>
                  </a:cubicBezTo>
                  <a:cubicBezTo>
                    <a:pt x="377" y="3831"/>
                    <a:pt x="322" y="3794"/>
                    <a:pt x="299" y="3770"/>
                  </a:cubicBezTo>
                  <a:cubicBezTo>
                    <a:pt x="277" y="3747"/>
                    <a:pt x="243" y="3692"/>
                    <a:pt x="226" y="3665"/>
                  </a:cubicBezTo>
                  <a:cubicBezTo>
                    <a:pt x="205" y="3629"/>
                    <a:pt x="163" y="3554"/>
                    <a:pt x="151" y="3514"/>
                  </a:cubicBezTo>
                  <a:cubicBezTo>
                    <a:pt x="143" y="3489"/>
                    <a:pt x="151" y="3433"/>
                    <a:pt x="136" y="3412"/>
                  </a:cubicBezTo>
                  <a:cubicBezTo>
                    <a:pt x="120" y="3390"/>
                    <a:pt x="56" y="3384"/>
                    <a:pt x="39" y="3363"/>
                  </a:cubicBezTo>
                  <a:cubicBezTo>
                    <a:pt x="19" y="3335"/>
                    <a:pt x="0" y="3261"/>
                    <a:pt x="12" y="3229"/>
                  </a:cubicBezTo>
                  <a:cubicBezTo>
                    <a:pt x="20" y="3206"/>
                    <a:pt x="67" y="3183"/>
                    <a:pt x="86" y="3169"/>
                  </a:cubicBezTo>
                  <a:cubicBezTo>
                    <a:pt x="102" y="3158"/>
                    <a:pt x="143" y="3146"/>
                    <a:pt x="153" y="3130"/>
                  </a:cubicBezTo>
                  <a:cubicBezTo>
                    <a:pt x="169" y="3103"/>
                    <a:pt x="164" y="3037"/>
                    <a:pt x="161" y="3006"/>
                  </a:cubicBezTo>
                  <a:cubicBezTo>
                    <a:pt x="158" y="2975"/>
                    <a:pt x="135" y="2917"/>
                    <a:pt x="131" y="2887"/>
                  </a:cubicBezTo>
                  <a:cubicBezTo>
                    <a:pt x="129" y="2875"/>
                    <a:pt x="125" y="2848"/>
                    <a:pt x="131" y="2837"/>
                  </a:cubicBezTo>
                  <a:cubicBezTo>
                    <a:pt x="140" y="2820"/>
                    <a:pt x="188" y="2811"/>
                    <a:pt x="198" y="2793"/>
                  </a:cubicBezTo>
                  <a:cubicBezTo>
                    <a:pt x="206" y="2777"/>
                    <a:pt x="204" y="2738"/>
                    <a:pt x="198" y="2721"/>
                  </a:cubicBezTo>
                  <a:cubicBezTo>
                    <a:pt x="194" y="2709"/>
                    <a:pt x="178" y="2689"/>
                    <a:pt x="168" y="2681"/>
                  </a:cubicBezTo>
                  <a:cubicBezTo>
                    <a:pt x="152" y="2669"/>
                    <a:pt x="104" y="2670"/>
                    <a:pt x="91" y="2654"/>
                  </a:cubicBezTo>
                  <a:cubicBezTo>
                    <a:pt x="80" y="2639"/>
                    <a:pt x="93" y="2597"/>
                    <a:pt x="86" y="2580"/>
                  </a:cubicBezTo>
                  <a:cubicBezTo>
                    <a:pt x="80" y="2563"/>
                    <a:pt x="50" y="2539"/>
                    <a:pt x="42" y="2523"/>
                  </a:cubicBezTo>
                  <a:cubicBezTo>
                    <a:pt x="34" y="2508"/>
                    <a:pt x="23" y="2475"/>
                    <a:pt x="24" y="2458"/>
                  </a:cubicBezTo>
                  <a:cubicBezTo>
                    <a:pt x="25" y="2447"/>
                    <a:pt x="38" y="2428"/>
                    <a:pt x="44" y="2419"/>
                  </a:cubicBezTo>
                  <a:cubicBezTo>
                    <a:pt x="58" y="2400"/>
                    <a:pt x="91" y="2366"/>
                    <a:pt x="111" y="2354"/>
                  </a:cubicBezTo>
                  <a:cubicBezTo>
                    <a:pt x="133" y="2341"/>
                    <a:pt x="190" y="2342"/>
                    <a:pt x="208" y="2325"/>
                  </a:cubicBezTo>
                  <a:cubicBezTo>
                    <a:pt x="219" y="2314"/>
                    <a:pt x="225" y="2282"/>
                    <a:pt x="228" y="2268"/>
                  </a:cubicBezTo>
                  <a:cubicBezTo>
                    <a:pt x="231" y="2243"/>
                    <a:pt x="217" y="2192"/>
                    <a:pt x="225" y="2168"/>
                  </a:cubicBezTo>
                  <a:cubicBezTo>
                    <a:pt x="229" y="2155"/>
                    <a:pt x="258" y="2138"/>
                    <a:pt x="260" y="2124"/>
                  </a:cubicBezTo>
                  <a:cubicBezTo>
                    <a:pt x="263" y="2099"/>
                    <a:pt x="242" y="2047"/>
                    <a:pt x="223" y="2032"/>
                  </a:cubicBezTo>
                  <a:cubicBezTo>
                    <a:pt x="201" y="2016"/>
                    <a:pt x="138" y="2033"/>
                    <a:pt x="116" y="2017"/>
                  </a:cubicBezTo>
                  <a:cubicBezTo>
                    <a:pt x="108" y="2012"/>
                    <a:pt x="101" y="1992"/>
                    <a:pt x="99" y="1983"/>
                  </a:cubicBezTo>
                  <a:cubicBezTo>
                    <a:pt x="95" y="1969"/>
                    <a:pt x="90" y="1937"/>
                    <a:pt x="99" y="1926"/>
                  </a:cubicBezTo>
                  <a:cubicBezTo>
                    <a:pt x="115" y="1906"/>
                    <a:pt x="179" y="1921"/>
                    <a:pt x="200" y="1906"/>
                  </a:cubicBezTo>
                  <a:cubicBezTo>
                    <a:pt x="213" y="1897"/>
                    <a:pt x="226" y="1866"/>
                    <a:pt x="232" y="1851"/>
                  </a:cubicBezTo>
                  <a:cubicBezTo>
                    <a:pt x="237" y="1841"/>
                    <a:pt x="245" y="1817"/>
                    <a:pt x="250" y="1799"/>
                  </a:cubicBezTo>
                  <a:cubicBezTo>
                    <a:pt x="264" y="1809"/>
                    <a:pt x="279" y="1819"/>
                    <a:pt x="289" y="1824"/>
                  </a:cubicBezTo>
                  <a:cubicBezTo>
                    <a:pt x="302" y="1830"/>
                    <a:pt x="328" y="1840"/>
                    <a:pt x="341" y="1841"/>
                  </a:cubicBezTo>
                  <a:cubicBezTo>
                    <a:pt x="370" y="1845"/>
                    <a:pt x="430" y="1842"/>
                    <a:pt x="455" y="1829"/>
                  </a:cubicBezTo>
                  <a:cubicBezTo>
                    <a:pt x="467" y="1823"/>
                    <a:pt x="478" y="1795"/>
                    <a:pt x="490" y="1792"/>
                  </a:cubicBezTo>
                  <a:cubicBezTo>
                    <a:pt x="508" y="1787"/>
                    <a:pt x="547" y="1801"/>
                    <a:pt x="562" y="1812"/>
                  </a:cubicBezTo>
                  <a:cubicBezTo>
                    <a:pt x="576" y="1822"/>
                    <a:pt x="586" y="1858"/>
                    <a:pt x="599" y="1869"/>
                  </a:cubicBezTo>
                  <a:cubicBezTo>
                    <a:pt x="615" y="1881"/>
                    <a:pt x="654" y="1893"/>
                    <a:pt x="673" y="1898"/>
                  </a:cubicBezTo>
                  <a:cubicBezTo>
                    <a:pt x="695" y="1904"/>
                    <a:pt x="739" y="1907"/>
                    <a:pt x="760" y="1913"/>
                  </a:cubicBezTo>
                  <a:cubicBezTo>
                    <a:pt x="777" y="1918"/>
                    <a:pt x="812" y="1928"/>
                    <a:pt x="825" y="1941"/>
                  </a:cubicBezTo>
                  <a:cubicBezTo>
                    <a:pt x="836" y="1951"/>
                    <a:pt x="839" y="1988"/>
                    <a:pt x="852" y="1998"/>
                  </a:cubicBezTo>
                  <a:cubicBezTo>
                    <a:pt x="873" y="2013"/>
                    <a:pt x="931" y="2017"/>
                    <a:pt x="956" y="2010"/>
                  </a:cubicBezTo>
                  <a:cubicBezTo>
                    <a:pt x="975" y="2004"/>
                    <a:pt x="1009" y="1978"/>
                    <a:pt x="1018" y="1960"/>
                  </a:cubicBezTo>
                  <a:cubicBezTo>
                    <a:pt x="1028" y="1940"/>
                    <a:pt x="1027" y="1893"/>
                    <a:pt x="1023" y="1871"/>
                  </a:cubicBezTo>
                  <a:cubicBezTo>
                    <a:pt x="1019" y="1854"/>
                    <a:pt x="994" y="1825"/>
                    <a:pt x="991" y="1807"/>
                  </a:cubicBezTo>
                  <a:cubicBezTo>
                    <a:pt x="987" y="1785"/>
                    <a:pt x="1010" y="1739"/>
                    <a:pt x="1003" y="1718"/>
                  </a:cubicBezTo>
                  <a:cubicBezTo>
                    <a:pt x="994" y="1691"/>
                    <a:pt x="943" y="1660"/>
                    <a:pt x="926" y="1638"/>
                  </a:cubicBezTo>
                  <a:cubicBezTo>
                    <a:pt x="915" y="1624"/>
                    <a:pt x="891" y="1594"/>
                    <a:pt x="889" y="1576"/>
                  </a:cubicBezTo>
                  <a:cubicBezTo>
                    <a:pt x="886" y="1550"/>
                    <a:pt x="904" y="1497"/>
                    <a:pt x="919" y="1475"/>
                  </a:cubicBezTo>
                  <a:cubicBezTo>
                    <a:pt x="931" y="1457"/>
                    <a:pt x="967" y="1432"/>
                    <a:pt x="986" y="1423"/>
                  </a:cubicBezTo>
                  <a:cubicBezTo>
                    <a:pt x="1008" y="1412"/>
                    <a:pt x="1059" y="1406"/>
                    <a:pt x="1082" y="1398"/>
                  </a:cubicBezTo>
                  <a:cubicBezTo>
                    <a:pt x="1112" y="1388"/>
                    <a:pt x="1177" y="1372"/>
                    <a:pt x="1199" y="1348"/>
                  </a:cubicBezTo>
                  <a:cubicBezTo>
                    <a:pt x="1212" y="1334"/>
                    <a:pt x="1221" y="1293"/>
                    <a:pt x="1223" y="1274"/>
                  </a:cubicBezTo>
                  <a:cubicBezTo>
                    <a:pt x="1225" y="1260"/>
                    <a:pt x="1227" y="1230"/>
                    <a:pt x="1221" y="1217"/>
                  </a:cubicBezTo>
                  <a:cubicBezTo>
                    <a:pt x="1212" y="1199"/>
                    <a:pt x="1170" y="1184"/>
                    <a:pt x="1159" y="1168"/>
                  </a:cubicBezTo>
                  <a:cubicBezTo>
                    <a:pt x="1150" y="1154"/>
                    <a:pt x="1147" y="1120"/>
                    <a:pt x="1139" y="1106"/>
                  </a:cubicBezTo>
                  <a:cubicBezTo>
                    <a:pt x="1131" y="1089"/>
                    <a:pt x="1109" y="1058"/>
                    <a:pt x="1095" y="1046"/>
                  </a:cubicBezTo>
                  <a:cubicBezTo>
                    <a:pt x="1083" y="1036"/>
                    <a:pt x="1050" y="1028"/>
                    <a:pt x="1040" y="1016"/>
                  </a:cubicBezTo>
                  <a:cubicBezTo>
                    <a:pt x="1030" y="1004"/>
                    <a:pt x="1028" y="969"/>
                    <a:pt x="1020" y="954"/>
                  </a:cubicBezTo>
                  <a:cubicBezTo>
                    <a:pt x="1014" y="941"/>
                    <a:pt x="996" y="918"/>
                    <a:pt x="986" y="907"/>
                  </a:cubicBezTo>
                  <a:cubicBezTo>
                    <a:pt x="977" y="899"/>
                    <a:pt x="958" y="885"/>
                    <a:pt x="948" y="878"/>
                  </a:cubicBezTo>
                  <a:cubicBezTo>
                    <a:pt x="933" y="866"/>
                    <a:pt x="897" y="850"/>
                    <a:pt x="884" y="836"/>
                  </a:cubicBezTo>
                  <a:cubicBezTo>
                    <a:pt x="875" y="825"/>
                    <a:pt x="862" y="800"/>
                    <a:pt x="859" y="786"/>
                  </a:cubicBezTo>
                  <a:cubicBezTo>
                    <a:pt x="854" y="764"/>
                    <a:pt x="855" y="719"/>
                    <a:pt x="859" y="697"/>
                  </a:cubicBezTo>
                  <a:cubicBezTo>
                    <a:pt x="864" y="671"/>
                    <a:pt x="894" y="626"/>
                    <a:pt x="899" y="600"/>
                  </a:cubicBezTo>
                  <a:cubicBezTo>
                    <a:pt x="904" y="572"/>
                    <a:pt x="894" y="513"/>
                    <a:pt x="894" y="484"/>
                  </a:cubicBezTo>
                  <a:cubicBezTo>
                    <a:pt x="894" y="471"/>
                    <a:pt x="905" y="443"/>
                    <a:pt x="896" y="434"/>
                  </a:cubicBezTo>
                  <a:cubicBezTo>
                    <a:pt x="885" y="423"/>
                    <a:pt x="847" y="431"/>
                    <a:pt x="832" y="437"/>
                  </a:cubicBezTo>
                  <a:cubicBezTo>
                    <a:pt x="818" y="442"/>
                    <a:pt x="799" y="476"/>
                    <a:pt x="785" y="471"/>
                  </a:cubicBezTo>
                  <a:cubicBezTo>
                    <a:pt x="771" y="466"/>
                    <a:pt x="772" y="427"/>
                    <a:pt x="770" y="412"/>
                  </a:cubicBezTo>
                  <a:cubicBezTo>
                    <a:pt x="769" y="400"/>
                    <a:pt x="767" y="374"/>
                    <a:pt x="770" y="362"/>
                  </a:cubicBezTo>
                  <a:cubicBezTo>
                    <a:pt x="773" y="350"/>
                    <a:pt x="783" y="326"/>
                    <a:pt x="792" y="318"/>
                  </a:cubicBezTo>
                  <a:cubicBezTo>
                    <a:pt x="809" y="302"/>
                    <a:pt x="855" y="289"/>
                    <a:pt x="877" y="283"/>
                  </a:cubicBezTo>
                  <a:cubicBezTo>
                    <a:pt x="901" y="276"/>
                    <a:pt x="953" y="278"/>
                    <a:pt x="976" y="268"/>
                  </a:cubicBezTo>
                  <a:cubicBezTo>
                    <a:pt x="996" y="260"/>
                    <a:pt x="1024" y="222"/>
                    <a:pt x="1045" y="216"/>
                  </a:cubicBezTo>
                  <a:cubicBezTo>
                    <a:pt x="1079" y="208"/>
                    <a:pt x="1149" y="237"/>
                    <a:pt x="1184" y="236"/>
                  </a:cubicBezTo>
                  <a:cubicBezTo>
                    <a:pt x="1234" y="235"/>
                    <a:pt x="1332" y="210"/>
                    <a:pt x="1382" y="201"/>
                  </a:cubicBezTo>
                  <a:cubicBezTo>
                    <a:pt x="1414" y="196"/>
                    <a:pt x="1477" y="187"/>
                    <a:pt x="1508" y="179"/>
                  </a:cubicBezTo>
                  <a:cubicBezTo>
                    <a:pt x="1543" y="171"/>
                    <a:pt x="1610" y="146"/>
                    <a:pt x="1645" y="137"/>
                  </a:cubicBezTo>
                  <a:cubicBezTo>
                    <a:pt x="1672" y="130"/>
                    <a:pt x="1726" y="117"/>
                    <a:pt x="1754" y="115"/>
                  </a:cubicBezTo>
                  <a:cubicBezTo>
                    <a:pt x="1798" y="111"/>
                    <a:pt x="1886" y="125"/>
                    <a:pt x="1930" y="120"/>
                  </a:cubicBezTo>
                  <a:cubicBezTo>
                    <a:pt x="1968" y="115"/>
                    <a:pt x="2040" y="85"/>
                    <a:pt x="2078" y="77"/>
                  </a:cubicBezTo>
                  <a:cubicBezTo>
                    <a:pt x="2091" y="75"/>
                    <a:pt x="2113" y="74"/>
                    <a:pt x="2132" y="72"/>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1" name="Freeform 54"/>
            <p:cNvSpPr/>
            <p:nvPr/>
          </p:nvSpPr>
          <p:spPr bwMode="auto">
            <a:xfrm>
              <a:off x="696702" y="3756049"/>
              <a:ext cx="2709069" cy="1403304"/>
            </a:xfrm>
            <a:custGeom>
              <a:avLst/>
              <a:gdLst>
                <a:gd name="T0" fmla="*/ 11477 w 11591"/>
                <a:gd name="T1" fmla="*/ 6014 h 7087"/>
                <a:gd name="T2" fmla="*/ 11240 w 11591"/>
                <a:gd name="T3" fmla="*/ 6160 h 7087"/>
                <a:gd name="T4" fmla="*/ 11105 w 11591"/>
                <a:gd name="T5" fmla="*/ 6389 h 7087"/>
                <a:gd name="T6" fmla="*/ 10915 w 11591"/>
                <a:gd name="T7" fmla="*/ 6422 h 7087"/>
                <a:gd name="T8" fmla="*/ 10484 w 11591"/>
                <a:gd name="T9" fmla="*/ 6430 h 7087"/>
                <a:gd name="T10" fmla="*/ 10134 w 11591"/>
                <a:gd name="T11" fmla="*/ 6538 h 7087"/>
                <a:gd name="T12" fmla="*/ 9288 w 11591"/>
                <a:gd name="T13" fmla="*/ 6384 h 7087"/>
                <a:gd name="T14" fmla="*/ 8378 w 11591"/>
                <a:gd name="T15" fmla="*/ 6792 h 7087"/>
                <a:gd name="T16" fmla="*/ 7653 w 11591"/>
                <a:gd name="T17" fmla="*/ 7033 h 7087"/>
                <a:gd name="T18" fmla="*/ 7234 w 11591"/>
                <a:gd name="T19" fmla="*/ 6756 h 7087"/>
                <a:gd name="T20" fmla="*/ 7011 w 11591"/>
                <a:gd name="T21" fmla="*/ 6297 h 7087"/>
                <a:gd name="T22" fmla="*/ 6294 w 11591"/>
                <a:gd name="T23" fmla="*/ 5993 h 7087"/>
                <a:gd name="T24" fmla="*/ 5567 w 11591"/>
                <a:gd name="T25" fmla="*/ 6120 h 7087"/>
                <a:gd name="T26" fmla="*/ 5308 w 11591"/>
                <a:gd name="T27" fmla="*/ 6331 h 7087"/>
                <a:gd name="T28" fmla="*/ 5321 w 11591"/>
                <a:gd name="T29" fmla="*/ 5885 h 7087"/>
                <a:gd name="T30" fmla="*/ 4796 w 11591"/>
                <a:gd name="T31" fmla="*/ 5887 h 7087"/>
                <a:gd name="T32" fmla="*/ 4223 w 11591"/>
                <a:gd name="T33" fmla="*/ 5715 h 7087"/>
                <a:gd name="T34" fmla="*/ 3714 w 11591"/>
                <a:gd name="T35" fmla="*/ 5667 h 7087"/>
                <a:gd name="T36" fmla="*/ 3471 w 11591"/>
                <a:gd name="T37" fmla="*/ 5377 h 7087"/>
                <a:gd name="T38" fmla="*/ 3177 w 11591"/>
                <a:gd name="T39" fmla="*/ 5028 h 7087"/>
                <a:gd name="T40" fmla="*/ 2764 w 11591"/>
                <a:gd name="T41" fmla="*/ 4675 h 7087"/>
                <a:gd name="T42" fmla="*/ 2356 w 11591"/>
                <a:gd name="T43" fmla="*/ 4485 h 7087"/>
                <a:gd name="T44" fmla="*/ 1796 w 11591"/>
                <a:gd name="T45" fmla="*/ 3717 h 7087"/>
                <a:gd name="T46" fmla="*/ 1370 w 11591"/>
                <a:gd name="T47" fmla="*/ 3403 h 7087"/>
                <a:gd name="T48" fmla="*/ 1042 w 11591"/>
                <a:gd name="T49" fmla="*/ 3423 h 7087"/>
                <a:gd name="T50" fmla="*/ 566 w 11591"/>
                <a:gd name="T51" fmla="*/ 2894 h 7087"/>
                <a:gd name="T52" fmla="*/ 117 w 11591"/>
                <a:gd name="T53" fmla="*/ 2633 h 7087"/>
                <a:gd name="T54" fmla="*/ 82 w 11591"/>
                <a:gd name="T55" fmla="*/ 2093 h 7087"/>
                <a:gd name="T56" fmla="*/ 107 w 11591"/>
                <a:gd name="T57" fmla="*/ 1580 h 7087"/>
                <a:gd name="T58" fmla="*/ 467 w 11591"/>
                <a:gd name="T59" fmla="*/ 1750 h 7087"/>
                <a:gd name="T60" fmla="*/ 420 w 11591"/>
                <a:gd name="T61" fmla="*/ 1059 h 7087"/>
                <a:gd name="T62" fmla="*/ 673 w 11591"/>
                <a:gd name="T63" fmla="*/ 529 h 7087"/>
                <a:gd name="T64" fmla="*/ 1224 w 11591"/>
                <a:gd name="T65" fmla="*/ 429 h 7087"/>
                <a:gd name="T66" fmla="*/ 1883 w 11591"/>
                <a:gd name="T67" fmla="*/ 129 h 7087"/>
                <a:gd name="T68" fmla="*/ 2445 w 11591"/>
                <a:gd name="T69" fmla="*/ 251 h 7087"/>
                <a:gd name="T70" fmla="*/ 3010 w 11591"/>
                <a:gd name="T71" fmla="*/ 105 h 7087"/>
                <a:gd name="T72" fmla="*/ 3669 w 11591"/>
                <a:gd name="T73" fmla="*/ 427 h 7087"/>
                <a:gd name="T74" fmla="*/ 4484 w 11591"/>
                <a:gd name="T75" fmla="*/ 365 h 7087"/>
                <a:gd name="T76" fmla="*/ 5185 w 11591"/>
                <a:gd name="T77" fmla="*/ 127 h 7087"/>
                <a:gd name="T78" fmla="*/ 6010 w 11591"/>
                <a:gd name="T79" fmla="*/ 157 h 7087"/>
                <a:gd name="T80" fmla="*/ 6652 w 11591"/>
                <a:gd name="T81" fmla="*/ 504 h 7087"/>
                <a:gd name="T82" fmla="*/ 6660 w 11591"/>
                <a:gd name="T83" fmla="*/ 761 h 7087"/>
                <a:gd name="T84" fmla="*/ 6461 w 11591"/>
                <a:gd name="T85" fmla="*/ 1187 h 7087"/>
                <a:gd name="T86" fmla="*/ 6568 w 11591"/>
                <a:gd name="T87" fmla="*/ 1566 h 7087"/>
                <a:gd name="T88" fmla="*/ 6573 w 11591"/>
                <a:gd name="T89" fmla="*/ 2141 h 7087"/>
                <a:gd name="T90" fmla="*/ 7192 w 11591"/>
                <a:gd name="T91" fmla="*/ 2694 h 7087"/>
                <a:gd name="T92" fmla="*/ 7628 w 11591"/>
                <a:gd name="T93" fmla="*/ 2986 h 7087"/>
                <a:gd name="T94" fmla="*/ 8317 w 11591"/>
                <a:gd name="T95" fmla="*/ 3195 h 7087"/>
                <a:gd name="T96" fmla="*/ 8858 w 11591"/>
                <a:gd name="T97" fmla="*/ 3356 h 7087"/>
                <a:gd name="T98" fmla="*/ 9317 w 11591"/>
                <a:gd name="T99" fmla="*/ 3455 h 7087"/>
                <a:gd name="T100" fmla="*/ 9457 w 11591"/>
                <a:gd name="T101" fmla="*/ 3605 h 7087"/>
                <a:gd name="T102" fmla="*/ 9551 w 11591"/>
                <a:gd name="T103" fmla="*/ 3906 h 7087"/>
                <a:gd name="T104" fmla="*/ 9885 w 11591"/>
                <a:gd name="T105" fmla="*/ 3939 h 7087"/>
                <a:gd name="T106" fmla="*/ 10097 w 11591"/>
                <a:gd name="T107" fmla="*/ 3880 h 7087"/>
                <a:gd name="T108" fmla="*/ 10297 w 11591"/>
                <a:gd name="T109" fmla="*/ 3868 h 7087"/>
                <a:gd name="T110" fmla="*/ 10450 w 11591"/>
                <a:gd name="T111" fmla="*/ 3780 h 7087"/>
                <a:gd name="T112" fmla="*/ 10645 w 11591"/>
                <a:gd name="T113" fmla="*/ 3714 h 7087"/>
                <a:gd name="T114" fmla="*/ 10787 w 11591"/>
                <a:gd name="T115" fmla="*/ 3538 h 7087"/>
                <a:gd name="T116" fmla="*/ 11258 w 11591"/>
                <a:gd name="T117" fmla="*/ 3712 h 7087"/>
                <a:gd name="T118" fmla="*/ 11389 w 11591"/>
                <a:gd name="T119" fmla="*/ 4406 h 7087"/>
                <a:gd name="T120" fmla="*/ 11508 w 11591"/>
                <a:gd name="T121" fmla="*/ 4985 h 7087"/>
                <a:gd name="T122" fmla="*/ 11567 w 11591"/>
                <a:gd name="T123" fmla="*/ 5634 h 7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1" h="7086">
                  <a:moveTo>
                    <a:pt x="11590" y="5733"/>
                  </a:moveTo>
                  <a:cubicBezTo>
                    <a:pt x="11591" y="5748"/>
                    <a:pt x="11591" y="5769"/>
                    <a:pt x="11590" y="5790"/>
                  </a:cubicBezTo>
                  <a:cubicBezTo>
                    <a:pt x="11579" y="5798"/>
                    <a:pt x="11569" y="5806"/>
                    <a:pt x="11564" y="5811"/>
                  </a:cubicBezTo>
                  <a:cubicBezTo>
                    <a:pt x="11554" y="5822"/>
                    <a:pt x="11541" y="5850"/>
                    <a:pt x="11536" y="5864"/>
                  </a:cubicBezTo>
                  <a:cubicBezTo>
                    <a:pt x="11531" y="5879"/>
                    <a:pt x="11531" y="5910"/>
                    <a:pt x="11528" y="5925"/>
                  </a:cubicBezTo>
                  <a:cubicBezTo>
                    <a:pt x="11525" y="5939"/>
                    <a:pt x="11517" y="5967"/>
                    <a:pt x="11510" y="5980"/>
                  </a:cubicBezTo>
                  <a:cubicBezTo>
                    <a:pt x="11503" y="5990"/>
                    <a:pt x="11488" y="6010"/>
                    <a:pt x="11477" y="6014"/>
                  </a:cubicBezTo>
                  <a:cubicBezTo>
                    <a:pt x="11463" y="6020"/>
                    <a:pt x="11430" y="6019"/>
                    <a:pt x="11415" y="6014"/>
                  </a:cubicBezTo>
                  <a:cubicBezTo>
                    <a:pt x="11399" y="6009"/>
                    <a:pt x="11374" y="5979"/>
                    <a:pt x="11358" y="5973"/>
                  </a:cubicBezTo>
                  <a:cubicBezTo>
                    <a:pt x="11347" y="5969"/>
                    <a:pt x="11323" y="5963"/>
                    <a:pt x="11313" y="5968"/>
                  </a:cubicBezTo>
                  <a:cubicBezTo>
                    <a:pt x="11301" y="5974"/>
                    <a:pt x="11292" y="6002"/>
                    <a:pt x="11288" y="6014"/>
                  </a:cubicBezTo>
                  <a:cubicBezTo>
                    <a:pt x="11285" y="6029"/>
                    <a:pt x="11291" y="6062"/>
                    <a:pt x="11288" y="6077"/>
                  </a:cubicBezTo>
                  <a:cubicBezTo>
                    <a:pt x="11286" y="6089"/>
                    <a:pt x="11280" y="6113"/>
                    <a:pt x="11273" y="6123"/>
                  </a:cubicBezTo>
                  <a:cubicBezTo>
                    <a:pt x="11267" y="6134"/>
                    <a:pt x="11245" y="6148"/>
                    <a:pt x="11240" y="6160"/>
                  </a:cubicBezTo>
                  <a:cubicBezTo>
                    <a:pt x="11233" y="6179"/>
                    <a:pt x="11235" y="6224"/>
                    <a:pt x="11240" y="6244"/>
                  </a:cubicBezTo>
                  <a:cubicBezTo>
                    <a:pt x="11247" y="6268"/>
                    <a:pt x="11286" y="6305"/>
                    <a:pt x="11292" y="6330"/>
                  </a:cubicBezTo>
                  <a:cubicBezTo>
                    <a:pt x="11298" y="6357"/>
                    <a:pt x="11299" y="6419"/>
                    <a:pt x="11285" y="6444"/>
                  </a:cubicBezTo>
                  <a:cubicBezTo>
                    <a:pt x="11273" y="6465"/>
                    <a:pt x="11229" y="6494"/>
                    <a:pt x="11206" y="6501"/>
                  </a:cubicBezTo>
                  <a:cubicBezTo>
                    <a:pt x="11190" y="6506"/>
                    <a:pt x="11156" y="6508"/>
                    <a:pt x="11141" y="6501"/>
                  </a:cubicBezTo>
                  <a:cubicBezTo>
                    <a:pt x="11129" y="6496"/>
                    <a:pt x="11110" y="6473"/>
                    <a:pt x="11105" y="6460"/>
                  </a:cubicBezTo>
                  <a:cubicBezTo>
                    <a:pt x="11099" y="6444"/>
                    <a:pt x="11112" y="6406"/>
                    <a:pt x="11105" y="6389"/>
                  </a:cubicBezTo>
                  <a:cubicBezTo>
                    <a:pt x="11099" y="6376"/>
                    <a:pt x="11076" y="6357"/>
                    <a:pt x="11064" y="6350"/>
                  </a:cubicBezTo>
                  <a:cubicBezTo>
                    <a:pt x="11054" y="6344"/>
                    <a:pt x="11030" y="6331"/>
                    <a:pt x="11021" y="6338"/>
                  </a:cubicBezTo>
                  <a:cubicBezTo>
                    <a:pt x="11006" y="6350"/>
                    <a:pt x="11023" y="6395"/>
                    <a:pt x="11021" y="6414"/>
                  </a:cubicBezTo>
                  <a:cubicBezTo>
                    <a:pt x="11018" y="6431"/>
                    <a:pt x="11010" y="6463"/>
                    <a:pt x="11003" y="6478"/>
                  </a:cubicBezTo>
                  <a:cubicBezTo>
                    <a:pt x="10999" y="6485"/>
                    <a:pt x="10991" y="6496"/>
                    <a:pt x="10983" y="6508"/>
                  </a:cubicBezTo>
                  <a:cubicBezTo>
                    <a:pt x="10983" y="6491"/>
                    <a:pt x="10982" y="6475"/>
                    <a:pt x="10976" y="6465"/>
                  </a:cubicBezTo>
                  <a:cubicBezTo>
                    <a:pt x="10967" y="6449"/>
                    <a:pt x="10930" y="6433"/>
                    <a:pt x="10915" y="6422"/>
                  </a:cubicBezTo>
                  <a:cubicBezTo>
                    <a:pt x="10895" y="6409"/>
                    <a:pt x="10852" y="6387"/>
                    <a:pt x="10836" y="6369"/>
                  </a:cubicBezTo>
                  <a:cubicBezTo>
                    <a:pt x="10818" y="6350"/>
                    <a:pt x="10800" y="6300"/>
                    <a:pt x="10785" y="6279"/>
                  </a:cubicBezTo>
                  <a:cubicBezTo>
                    <a:pt x="10770" y="6259"/>
                    <a:pt x="10740" y="6218"/>
                    <a:pt x="10719" y="6206"/>
                  </a:cubicBezTo>
                  <a:cubicBezTo>
                    <a:pt x="10701" y="6196"/>
                    <a:pt x="10659" y="6182"/>
                    <a:pt x="10641" y="6189"/>
                  </a:cubicBezTo>
                  <a:cubicBezTo>
                    <a:pt x="10622" y="6198"/>
                    <a:pt x="10606" y="6242"/>
                    <a:pt x="10596" y="6260"/>
                  </a:cubicBezTo>
                  <a:cubicBezTo>
                    <a:pt x="10584" y="6284"/>
                    <a:pt x="10568" y="6337"/>
                    <a:pt x="10553" y="6359"/>
                  </a:cubicBezTo>
                  <a:cubicBezTo>
                    <a:pt x="10539" y="6380"/>
                    <a:pt x="10491" y="6407"/>
                    <a:pt x="10484" y="6430"/>
                  </a:cubicBezTo>
                  <a:cubicBezTo>
                    <a:pt x="10477" y="6455"/>
                    <a:pt x="10505" y="6506"/>
                    <a:pt x="10504" y="6531"/>
                  </a:cubicBezTo>
                  <a:cubicBezTo>
                    <a:pt x="10503" y="6553"/>
                    <a:pt x="10488" y="6595"/>
                    <a:pt x="10477" y="6614"/>
                  </a:cubicBezTo>
                  <a:cubicBezTo>
                    <a:pt x="10464" y="6636"/>
                    <a:pt x="10429" y="6676"/>
                    <a:pt x="10406" y="6688"/>
                  </a:cubicBezTo>
                  <a:cubicBezTo>
                    <a:pt x="10391" y="6696"/>
                    <a:pt x="10355" y="6701"/>
                    <a:pt x="10339" y="6698"/>
                  </a:cubicBezTo>
                  <a:cubicBezTo>
                    <a:pt x="10318" y="6694"/>
                    <a:pt x="10282" y="6668"/>
                    <a:pt x="10264" y="6655"/>
                  </a:cubicBezTo>
                  <a:cubicBezTo>
                    <a:pt x="10251" y="6645"/>
                    <a:pt x="10227" y="6620"/>
                    <a:pt x="10215" y="6609"/>
                  </a:cubicBezTo>
                  <a:cubicBezTo>
                    <a:pt x="10195" y="6591"/>
                    <a:pt x="10156" y="6553"/>
                    <a:pt x="10134" y="6538"/>
                  </a:cubicBezTo>
                  <a:cubicBezTo>
                    <a:pt x="10099" y="6513"/>
                    <a:pt x="10022" y="6475"/>
                    <a:pt x="9985" y="6454"/>
                  </a:cubicBezTo>
                  <a:cubicBezTo>
                    <a:pt x="9956" y="6437"/>
                    <a:pt x="9900" y="6400"/>
                    <a:pt x="9870" y="6386"/>
                  </a:cubicBezTo>
                  <a:cubicBezTo>
                    <a:pt x="9843" y="6373"/>
                    <a:pt x="9787" y="6353"/>
                    <a:pt x="9759" y="6346"/>
                  </a:cubicBezTo>
                  <a:cubicBezTo>
                    <a:pt x="9724" y="6338"/>
                    <a:pt x="9652" y="6337"/>
                    <a:pt x="9619" y="6325"/>
                  </a:cubicBezTo>
                  <a:cubicBezTo>
                    <a:pt x="9598" y="6317"/>
                    <a:pt x="9565" y="6282"/>
                    <a:pt x="9543" y="6279"/>
                  </a:cubicBezTo>
                  <a:cubicBezTo>
                    <a:pt x="9507" y="6273"/>
                    <a:pt x="9437" y="6298"/>
                    <a:pt x="9404" y="6312"/>
                  </a:cubicBezTo>
                  <a:cubicBezTo>
                    <a:pt x="9372" y="6325"/>
                    <a:pt x="9316" y="6364"/>
                    <a:pt x="9288" y="6384"/>
                  </a:cubicBezTo>
                  <a:cubicBezTo>
                    <a:pt x="9260" y="6405"/>
                    <a:pt x="9209" y="6453"/>
                    <a:pt x="9179" y="6472"/>
                  </a:cubicBezTo>
                  <a:cubicBezTo>
                    <a:pt x="9154" y="6487"/>
                    <a:pt x="9099" y="6507"/>
                    <a:pt x="9073" y="6521"/>
                  </a:cubicBezTo>
                  <a:cubicBezTo>
                    <a:pt x="9039" y="6540"/>
                    <a:pt x="8975" y="6587"/>
                    <a:pt x="8940" y="6606"/>
                  </a:cubicBezTo>
                  <a:cubicBezTo>
                    <a:pt x="8906" y="6623"/>
                    <a:pt x="8838" y="6656"/>
                    <a:pt x="8801" y="6665"/>
                  </a:cubicBezTo>
                  <a:cubicBezTo>
                    <a:pt x="8756" y="6676"/>
                    <a:pt x="8663" y="6674"/>
                    <a:pt x="8618" y="6680"/>
                  </a:cubicBezTo>
                  <a:cubicBezTo>
                    <a:pt x="8591" y="6683"/>
                    <a:pt x="8537" y="6688"/>
                    <a:pt x="8512" y="6698"/>
                  </a:cubicBezTo>
                  <a:cubicBezTo>
                    <a:pt x="8474" y="6714"/>
                    <a:pt x="8409" y="6766"/>
                    <a:pt x="8378" y="6792"/>
                  </a:cubicBezTo>
                  <a:cubicBezTo>
                    <a:pt x="8354" y="6812"/>
                    <a:pt x="8307" y="6853"/>
                    <a:pt x="8291" y="6880"/>
                  </a:cubicBezTo>
                  <a:cubicBezTo>
                    <a:pt x="8270" y="6914"/>
                    <a:pt x="8268" y="7001"/>
                    <a:pt x="8243" y="7032"/>
                  </a:cubicBezTo>
                  <a:cubicBezTo>
                    <a:pt x="8226" y="7051"/>
                    <a:pt x="8177" y="7073"/>
                    <a:pt x="8152" y="7078"/>
                  </a:cubicBezTo>
                  <a:cubicBezTo>
                    <a:pt x="8130" y="7082"/>
                    <a:pt x="8086" y="7068"/>
                    <a:pt x="8064" y="7068"/>
                  </a:cubicBezTo>
                  <a:cubicBezTo>
                    <a:pt x="8020" y="7068"/>
                    <a:pt x="7933" y="7087"/>
                    <a:pt x="7889" y="7085"/>
                  </a:cubicBezTo>
                  <a:cubicBezTo>
                    <a:pt x="7851" y="7083"/>
                    <a:pt x="7776" y="7065"/>
                    <a:pt x="7739" y="7056"/>
                  </a:cubicBezTo>
                  <a:cubicBezTo>
                    <a:pt x="7717" y="7051"/>
                    <a:pt x="7674" y="7040"/>
                    <a:pt x="7653" y="7033"/>
                  </a:cubicBezTo>
                  <a:cubicBezTo>
                    <a:pt x="7626" y="7025"/>
                    <a:pt x="7574" y="7002"/>
                    <a:pt x="7546" y="6999"/>
                  </a:cubicBezTo>
                  <a:cubicBezTo>
                    <a:pt x="7503" y="6994"/>
                    <a:pt x="7416" y="7010"/>
                    <a:pt x="7372" y="7012"/>
                  </a:cubicBezTo>
                  <a:cubicBezTo>
                    <a:pt x="7344" y="7013"/>
                    <a:pt x="7286" y="7022"/>
                    <a:pt x="7260" y="7012"/>
                  </a:cubicBezTo>
                  <a:cubicBezTo>
                    <a:pt x="7244" y="7006"/>
                    <a:pt x="7217" y="6980"/>
                    <a:pt x="7207" y="6966"/>
                  </a:cubicBezTo>
                  <a:cubicBezTo>
                    <a:pt x="7199" y="6954"/>
                    <a:pt x="7188" y="6927"/>
                    <a:pt x="7187" y="6913"/>
                  </a:cubicBezTo>
                  <a:cubicBezTo>
                    <a:pt x="7186" y="6892"/>
                    <a:pt x="7198" y="6850"/>
                    <a:pt x="7204" y="6830"/>
                  </a:cubicBezTo>
                  <a:cubicBezTo>
                    <a:pt x="7209" y="6811"/>
                    <a:pt x="7229" y="6775"/>
                    <a:pt x="7234" y="6756"/>
                  </a:cubicBezTo>
                  <a:cubicBezTo>
                    <a:pt x="7240" y="6731"/>
                    <a:pt x="7251" y="6680"/>
                    <a:pt x="7245" y="6655"/>
                  </a:cubicBezTo>
                  <a:cubicBezTo>
                    <a:pt x="7239" y="6632"/>
                    <a:pt x="7211" y="6590"/>
                    <a:pt x="7191" y="6577"/>
                  </a:cubicBezTo>
                  <a:cubicBezTo>
                    <a:pt x="7173" y="6566"/>
                    <a:pt x="7129" y="6568"/>
                    <a:pt x="7110" y="6563"/>
                  </a:cubicBezTo>
                  <a:cubicBezTo>
                    <a:pt x="7090" y="6557"/>
                    <a:pt x="7048" y="6547"/>
                    <a:pt x="7034" y="6533"/>
                  </a:cubicBezTo>
                  <a:cubicBezTo>
                    <a:pt x="7019" y="6518"/>
                    <a:pt x="7003" y="6475"/>
                    <a:pt x="7002" y="6454"/>
                  </a:cubicBezTo>
                  <a:cubicBezTo>
                    <a:pt x="7001" y="6436"/>
                    <a:pt x="7021" y="6403"/>
                    <a:pt x="7022" y="6386"/>
                  </a:cubicBezTo>
                  <a:cubicBezTo>
                    <a:pt x="7024" y="6363"/>
                    <a:pt x="7019" y="6318"/>
                    <a:pt x="7011" y="6297"/>
                  </a:cubicBezTo>
                  <a:cubicBezTo>
                    <a:pt x="7001" y="6272"/>
                    <a:pt x="6969" y="6229"/>
                    <a:pt x="6949" y="6211"/>
                  </a:cubicBezTo>
                  <a:cubicBezTo>
                    <a:pt x="6929" y="6192"/>
                    <a:pt x="6880" y="6158"/>
                    <a:pt x="6852" y="6155"/>
                  </a:cubicBezTo>
                  <a:cubicBezTo>
                    <a:pt x="6823" y="6151"/>
                    <a:pt x="6767" y="6184"/>
                    <a:pt x="6738" y="6184"/>
                  </a:cubicBezTo>
                  <a:cubicBezTo>
                    <a:pt x="6701" y="6185"/>
                    <a:pt x="6626" y="6166"/>
                    <a:pt x="6593" y="6150"/>
                  </a:cubicBezTo>
                  <a:cubicBezTo>
                    <a:pt x="6565" y="6137"/>
                    <a:pt x="6524" y="6089"/>
                    <a:pt x="6497" y="6075"/>
                  </a:cubicBezTo>
                  <a:cubicBezTo>
                    <a:pt x="6471" y="6062"/>
                    <a:pt x="6413" y="6055"/>
                    <a:pt x="6386" y="6044"/>
                  </a:cubicBezTo>
                  <a:cubicBezTo>
                    <a:pt x="6362" y="6034"/>
                    <a:pt x="6317" y="6005"/>
                    <a:pt x="6294" y="5993"/>
                  </a:cubicBezTo>
                  <a:cubicBezTo>
                    <a:pt x="6266" y="5979"/>
                    <a:pt x="6212" y="5947"/>
                    <a:pt x="6181" y="5940"/>
                  </a:cubicBezTo>
                  <a:cubicBezTo>
                    <a:pt x="6156" y="5934"/>
                    <a:pt x="6104" y="5945"/>
                    <a:pt x="6079" y="5940"/>
                  </a:cubicBezTo>
                  <a:cubicBezTo>
                    <a:pt x="6047" y="5934"/>
                    <a:pt x="5990" y="5893"/>
                    <a:pt x="5957" y="5890"/>
                  </a:cubicBezTo>
                  <a:cubicBezTo>
                    <a:pt x="5920" y="5887"/>
                    <a:pt x="5848" y="5909"/>
                    <a:pt x="5813" y="5922"/>
                  </a:cubicBezTo>
                  <a:cubicBezTo>
                    <a:pt x="5789" y="5931"/>
                    <a:pt x="5744" y="5955"/>
                    <a:pt x="5722" y="5970"/>
                  </a:cubicBezTo>
                  <a:cubicBezTo>
                    <a:pt x="5702" y="5983"/>
                    <a:pt x="5664" y="6015"/>
                    <a:pt x="5646" y="6032"/>
                  </a:cubicBezTo>
                  <a:cubicBezTo>
                    <a:pt x="5625" y="6053"/>
                    <a:pt x="5587" y="6098"/>
                    <a:pt x="5567" y="6120"/>
                  </a:cubicBezTo>
                  <a:cubicBezTo>
                    <a:pt x="5550" y="6138"/>
                    <a:pt x="5511" y="6168"/>
                    <a:pt x="5499" y="6189"/>
                  </a:cubicBezTo>
                  <a:cubicBezTo>
                    <a:pt x="5484" y="6216"/>
                    <a:pt x="5475" y="6280"/>
                    <a:pt x="5465" y="6310"/>
                  </a:cubicBezTo>
                  <a:cubicBezTo>
                    <a:pt x="5455" y="6337"/>
                    <a:pt x="5438" y="6396"/>
                    <a:pt x="5418" y="6417"/>
                  </a:cubicBezTo>
                  <a:cubicBezTo>
                    <a:pt x="5402" y="6435"/>
                    <a:pt x="5358" y="6466"/>
                    <a:pt x="5334" y="6465"/>
                  </a:cubicBezTo>
                  <a:cubicBezTo>
                    <a:pt x="5321" y="6464"/>
                    <a:pt x="5298" y="6447"/>
                    <a:pt x="5293" y="6435"/>
                  </a:cubicBezTo>
                  <a:cubicBezTo>
                    <a:pt x="5288" y="6425"/>
                    <a:pt x="5295" y="6402"/>
                    <a:pt x="5296" y="6391"/>
                  </a:cubicBezTo>
                  <a:cubicBezTo>
                    <a:pt x="5298" y="6376"/>
                    <a:pt x="5301" y="6345"/>
                    <a:pt x="5308" y="6331"/>
                  </a:cubicBezTo>
                  <a:cubicBezTo>
                    <a:pt x="5311" y="6325"/>
                    <a:pt x="5328" y="6317"/>
                    <a:pt x="5329" y="6310"/>
                  </a:cubicBezTo>
                  <a:cubicBezTo>
                    <a:pt x="5332" y="6295"/>
                    <a:pt x="5306" y="6270"/>
                    <a:pt x="5304" y="6255"/>
                  </a:cubicBezTo>
                  <a:cubicBezTo>
                    <a:pt x="5303" y="6239"/>
                    <a:pt x="5312" y="6208"/>
                    <a:pt x="5318" y="6193"/>
                  </a:cubicBezTo>
                  <a:cubicBezTo>
                    <a:pt x="5325" y="6172"/>
                    <a:pt x="5351" y="6137"/>
                    <a:pt x="5357" y="6117"/>
                  </a:cubicBezTo>
                  <a:cubicBezTo>
                    <a:pt x="5361" y="6102"/>
                    <a:pt x="5362" y="6072"/>
                    <a:pt x="5362" y="6057"/>
                  </a:cubicBezTo>
                  <a:cubicBezTo>
                    <a:pt x="5362" y="6039"/>
                    <a:pt x="5360" y="6001"/>
                    <a:pt x="5356" y="5983"/>
                  </a:cubicBezTo>
                  <a:cubicBezTo>
                    <a:pt x="5350" y="5958"/>
                    <a:pt x="5332" y="5909"/>
                    <a:pt x="5321" y="5885"/>
                  </a:cubicBezTo>
                  <a:cubicBezTo>
                    <a:pt x="5313" y="5868"/>
                    <a:pt x="5301" y="5826"/>
                    <a:pt x="5283" y="5819"/>
                  </a:cubicBezTo>
                  <a:cubicBezTo>
                    <a:pt x="5264" y="5812"/>
                    <a:pt x="5225" y="5839"/>
                    <a:pt x="5207" y="5847"/>
                  </a:cubicBezTo>
                  <a:cubicBezTo>
                    <a:pt x="5172" y="5863"/>
                    <a:pt x="5105" y="5901"/>
                    <a:pt x="5072" y="5918"/>
                  </a:cubicBezTo>
                  <a:cubicBezTo>
                    <a:pt x="5045" y="5932"/>
                    <a:pt x="4995" y="5968"/>
                    <a:pt x="4966" y="5975"/>
                  </a:cubicBezTo>
                  <a:cubicBezTo>
                    <a:pt x="4944" y="5980"/>
                    <a:pt x="4897" y="5983"/>
                    <a:pt x="4877" y="5973"/>
                  </a:cubicBezTo>
                  <a:cubicBezTo>
                    <a:pt x="4863" y="5966"/>
                    <a:pt x="4849" y="5936"/>
                    <a:pt x="4839" y="5925"/>
                  </a:cubicBezTo>
                  <a:cubicBezTo>
                    <a:pt x="4829" y="5915"/>
                    <a:pt x="4809" y="5891"/>
                    <a:pt x="4796" y="5887"/>
                  </a:cubicBezTo>
                  <a:cubicBezTo>
                    <a:pt x="4772" y="5880"/>
                    <a:pt x="4723" y="5894"/>
                    <a:pt x="4700" y="5902"/>
                  </a:cubicBezTo>
                  <a:cubicBezTo>
                    <a:pt x="4680" y="5909"/>
                    <a:pt x="4650" y="5943"/>
                    <a:pt x="4629" y="5945"/>
                  </a:cubicBezTo>
                  <a:cubicBezTo>
                    <a:pt x="4603" y="5947"/>
                    <a:pt x="4558" y="5911"/>
                    <a:pt x="4533" y="5904"/>
                  </a:cubicBezTo>
                  <a:cubicBezTo>
                    <a:pt x="4511" y="5898"/>
                    <a:pt x="4466" y="5898"/>
                    <a:pt x="4444" y="5892"/>
                  </a:cubicBezTo>
                  <a:cubicBezTo>
                    <a:pt x="4415" y="5885"/>
                    <a:pt x="4357" y="5867"/>
                    <a:pt x="4333" y="5849"/>
                  </a:cubicBezTo>
                  <a:cubicBezTo>
                    <a:pt x="4316" y="5836"/>
                    <a:pt x="4296" y="5798"/>
                    <a:pt x="4282" y="5781"/>
                  </a:cubicBezTo>
                  <a:cubicBezTo>
                    <a:pt x="4268" y="5764"/>
                    <a:pt x="4240" y="5729"/>
                    <a:pt x="4223" y="5715"/>
                  </a:cubicBezTo>
                  <a:cubicBezTo>
                    <a:pt x="4194" y="5691"/>
                    <a:pt x="4129" y="5651"/>
                    <a:pt x="4094" y="5638"/>
                  </a:cubicBezTo>
                  <a:cubicBezTo>
                    <a:pt x="4079" y="5632"/>
                    <a:pt x="4047" y="5622"/>
                    <a:pt x="4033" y="5628"/>
                  </a:cubicBezTo>
                  <a:cubicBezTo>
                    <a:pt x="4012" y="5637"/>
                    <a:pt x="4000" y="5689"/>
                    <a:pt x="3981" y="5702"/>
                  </a:cubicBezTo>
                  <a:cubicBezTo>
                    <a:pt x="3963" y="5715"/>
                    <a:pt x="3915" y="5730"/>
                    <a:pt x="3894" y="5722"/>
                  </a:cubicBezTo>
                  <a:cubicBezTo>
                    <a:pt x="3871" y="5712"/>
                    <a:pt x="3858" y="5655"/>
                    <a:pt x="3839" y="5638"/>
                  </a:cubicBezTo>
                  <a:cubicBezTo>
                    <a:pt x="3827" y="5626"/>
                    <a:pt x="3795" y="5602"/>
                    <a:pt x="3778" y="5605"/>
                  </a:cubicBezTo>
                  <a:cubicBezTo>
                    <a:pt x="3756" y="5608"/>
                    <a:pt x="3735" y="5659"/>
                    <a:pt x="3714" y="5667"/>
                  </a:cubicBezTo>
                  <a:cubicBezTo>
                    <a:pt x="3699" y="5674"/>
                    <a:pt x="3663" y="5678"/>
                    <a:pt x="3649" y="5669"/>
                  </a:cubicBezTo>
                  <a:cubicBezTo>
                    <a:pt x="3630" y="5655"/>
                    <a:pt x="3620" y="5602"/>
                    <a:pt x="3618" y="5578"/>
                  </a:cubicBezTo>
                  <a:cubicBezTo>
                    <a:pt x="3617" y="5561"/>
                    <a:pt x="3634" y="5526"/>
                    <a:pt x="3630" y="5509"/>
                  </a:cubicBezTo>
                  <a:cubicBezTo>
                    <a:pt x="3625" y="5488"/>
                    <a:pt x="3586" y="5460"/>
                    <a:pt x="3578" y="5440"/>
                  </a:cubicBezTo>
                  <a:cubicBezTo>
                    <a:pt x="3572" y="5423"/>
                    <a:pt x="3579" y="5385"/>
                    <a:pt x="3570" y="5370"/>
                  </a:cubicBezTo>
                  <a:cubicBezTo>
                    <a:pt x="3563" y="5358"/>
                    <a:pt x="3539" y="5337"/>
                    <a:pt x="3526" y="5337"/>
                  </a:cubicBezTo>
                  <a:cubicBezTo>
                    <a:pt x="3509" y="5337"/>
                    <a:pt x="3487" y="5372"/>
                    <a:pt x="3471" y="5377"/>
                  </a:cubicBezTo>
                  <a:cubicBezTo>
                    <a:pt x="3452" y="5382"/>
                    <a:pt x="3410" y="5381"/>
                    <a:pt x="3392" y="5373"/>
                  </a:cubicBezTo>
                  <a:cubicBezTo>
                    <a:pt x="3376" y="5367"/>
                    <a:pt x="3358" y="5335"/>
                    <a:pt x="3344" y="5326"/>
                  </a:cubicBezTo>
                  <a:cubicBezTo>
                    <a:pt x="3325" y="5314"/>
                    <a:pt x="3278" y="5310"/>
                    <a:pt x="3261" y="5296"/>
                  </a:cubicBezTo>
                  <a:cubicBezTo>
                    <a:pt x="3249" y="5285"/>
                    <a:pt x="3233" y="5254"/>
                    <a:pt x="3232" y="5238"/>
                  </a:cubicBezTo>
                  <a:cubicBezTo>
                    <a:pt x="3230" y="5212"/>
                    <a:pt x="3264" y="5166"/>
                    <a:pt x="3268" y="5141"/>
                  </a:cubicBezTo>
                  <a:cubicBezTo>
                    <a:pt x="3272" y="5119"/>
                    <a:pt x="3280" y="5069"/>
                    <a:pt x="3266" y="5051"/>
                  </a:cubicBezTo>
                  <a:cubicBezTo>
                    <a:pt x="3252" y="5033"/>
                    <a:pt x="3200" y="5026"/>
                    <a:pt x="3177" y="5028"/>
                  </a:cubicBezTo>
                  <a:cubicBezTo>
                    <a:pt x="3155" y="5030"/>
                    <a:pt x="3119" y="5068"/>
                    <a:pt x="3096" y="5068"/>
                  </a:cubicBezTo>
                  <a:cubicBezTo>
                    <a:pt x="3070" y="5067"/>
                    <a:pt x="3024" y="5035"/>
                    <a:pt x="3004" y="5018"/>
                  </a:cubicBezTo>
                  <a:cubicBezTo>
                    <a:pt x="2984" y="5002"/>
                    <a:pt x="2954" y="4960"/>
                    <a:pt x="2939" y="4939"/>
                  </a:cubicBezTo>
                  <a:cubicBezTo>
                    <a:pt x="2929" y="4924"/>
                    <a:pt x="2914" y="4889"/>
                    <a:pt x="2901" y="4876"/>
                  </a:cubicBezTo>
                  <a:cubicBezTo>
                    <a:pt x="2885" y="4859"/>
                    <a:pt x="2839" y="4841"/>
                    <a:pt x="2822" y="4825"/>
                  </a:cubicBezTo>
                  <a:cubicBezTo>
                    <a:pt x="2805" y="4809"/>
                    <a:pt x="2773" y="4771"/>
                    <a:pt x="2766" y="4749"/>
                  </a:cubicBezTo>
                  <a:cubicBezTo>
                    <a:pt x="2760" y="4731"/>
                    <a:pt x="2768" y="4693"/>
                    <a:pt x="2764" y="4675"/>
                  </a:cubicBezTo>
                  <a:cubicBezTo>
                    <a:pt x="2760" y="4659"/>
                    <a:pt x="2739" y="4632"/>
                    <a:pt x="2736" y="4615"/>
                  </a:cubicBezTo>
                  <a:cubicBezTo>
                    <a:pt x="2733" y="4594"/>
                    <a:pt x="2759" y="4549"/>
                    <a:pt x="2748" y="4531"/>
                  </a:cubicBezTo>
                  <a:cubicBezTo>
                    <a:pt x="2737" y="4514"/>
                    <a:pt x="2689" y="4511"/>
                    <a:pt x="2670" y="4505"/>
                  </a:cubicBezTo>
                  <a:cubicBezTo>
                    <a:pt x="2658" y="4501"/>
                    <a:pt x="2635" y="4489"/>
                    <a:pt x="2622" y="4488"/>
                  </a:cubicBezTo>
                  <a:cubicBezTo>
                    <a:pt x="2606" y="4487"/>
                    <a:pt x="2575" y="4499"/>
                    <a:pt x="2559" y="4501"/>
                  </a:cubicBezTo>
                  <a:cubicBezTo>
                    <a:pt x="2525" y="4505"/>
                    <a:pt x="2456" y="4511"/>
                    <a:pt x="2422" y="4506"/>
                  </a:cubicBezTo>
                  <a:cubicBezTo>
                    <a:pt x="2405" y="4504"/>
                    <a:pt x="2368" y="4498"/>
                    <a:pt x="2356" y="4485"/>
                  </a:cubicBezTo>
                  <a:cubicBezTo>
                    <a:pt x="2326" y="4451"/>
                    <a:pt x="2338" y="4350"/>
                    <a:pt x="2322" y="4308"/>
                  </a:cubicBezTo>
                  <a:cubicBezTo>
                    <a:pt x="2307" y="4271"/>
                    <a:pt x="2266" y="4201"/>
                    <a:pt x="2237" y="4173"/>
                  </a:cubicBezTo>
                  <a:cubicBezTo>
                    <a:pt x="2215" y="4151"/>
                    <a:pt x="2154" y="4128"/>
                    <a:pt x="2130" y="4108"/>
                  </a:cubicBezTo>
                  <a:cubicBezTo>
                    <a:pt x="2097" y="4081"/>
                    <a:pt x="2039" y="4017"/>
                    <a:pt x="2018" y="3979"/>
                  </a:cubicBezTo>
                  <a:cubicBezTo>
                    <a:pt x="2001" y="3951"/>
                    <a:pt x="1996" y="3881"/>
                    <a:pt x="1976" y="3854"/>
                  </a:cubicBezTo>
                  <a:cubicBezTo>
                    <a:pt x="1957" y="3828"/>
                    <a:pt x="1898" y="3799"/>
                    <a:pt x="1872" y="3780"/>
                  </a:cubicBezTo>
                  <a:cubicBezTo>
                    <a:pt x="1853" y="3765"/>
                    <a:pt x="1809" y="3738"/>
                    <a:pt x="1796" y="3717"/>
                  </a:cubicBezTo>
                  <a:cubicBezTo>
                    <a:pt x="1782" y="3693"/>
                    <a:pt x="1780" y="3635"/>
                    <a:pt x="1772" y="3608"/>
                  </a:cubicBezTo>
                  <a:cubicBezTo>
                    <a:pt x="1765" y="3587"/>
                    <a:pt x="1759" y="3538"/>
                    <a:pt x="1740" y="3527"/>
                  </a:cubicBezTo>
                  <a:cubicBezTo>
                    <a:pt x="1715" y="3511"/>
                    <a:pt x="1649" y="3552"/>
                    <a:pt x="1623" y="3538"/>
                  </a:cubicBezTo>
                  <a:cubicBezTo>
                    <a:pt x="1603" y="3528"/>
                    <a:pt x="1598" y="3472"/>
                    <a:pt x="1578" y="3461"/>
                  </a:cubicBezTo>
                  <a:cubicBezTo>
                    <a:pt x="1560" y="3450"/>
                    <a:pt x="1514" y="3467"/>
                    <a:pt x="1494" y="3459"/>
                  </a:cubicBezTo>
                  <a:cubicBezTo>
                    <a:pt x="1476" y="3452"/>
                    <a:pt x="1454" y="3415"/>
                    <a:pt x="1436" y="3408"/>
                  </a:cubicBezTo>
                  <a:cubicBezTo>
                    <a:pt x="1421" y="3402"/>
                    <a:pt x="1385" y="3396"/>
                    <a:pt x="1370" y="3403"/>
                  </a:cubicBezTo>
                  <a:cubicBezTo>
                    <a:pt x="1352" y="3411"/>
                    <a:pt x="1331" y="3449"/>
                    <a:pt x="1321" y="3466"/>
                  </a:cubicBezTo>
                  <a:cubicBezTo>
                    <a:pt x="1309" y="3486"/>
                    <a:pt x="1299" y="3535"/>
                    <a:pt x="1284" y="3553"/>
                  </a:cubicBezTo>
                  <a:cubicBezTo>
                    <a:pt x="1270" y="3572"/>
                    <a:pt x="1231" y="3603"/>
                    <a:pt x="1208" y="3611"/>
                  </a:cubicBezTo>
                  <a:cubicBezTo>
                    <a:pt x="1186" y="3619"/>
                    <a:pt x="1136" y="3618"/>
                    <a:pt x="1113" y="3611"/>
                  </a:cubicBezTo>
                  <a:cubicBezTo>
                    <a:pt x="1093" y="3605"/>
                    <a:pt x="1056" y="3582"/>
                    <a:pt x="1043" y="3567"/>
                  </a:cubicBezTo>
                  <a:cubicBezTo>
                    <a:pt x="1032" y="3554"/>
                    <a:pt x="1019" y="3521"/>
                    <a:pt x="1018" y="3504"/>
                  </a:cubicBezTo>
                  <a:cubicBezTo>
                    <a:pt x="1017" y="3483"/>
                    <a:pt x="1038" y="3444"/>
                    <a:pt x="1042" y="3423"/>
                  </a:cubicBezTo>
                  <a:cubicBezTo>
                    <a:pt x="1043" y="3412"/>
                    <a:pt x="1048" y="3389"/>
                    <a:pt x="1045" y="3378"/>
                  </a:cubicBezTo>
                  <a:cubicBezTo>
                    <a:pt x="1037" y="3354"/>
                    <a:pt x="997" y="3317"/>
                    <a:pt x="977" y="3301"/>
                  </a:cubicBezTo>
                  <a:cubicBezTo>
                    <a:pt x="947" y="3277"/>
                    <a:pt x="872" y="3250"/>
                    <a:pt x="840" y="3228"/>
                  </a:cubicBezTo>
                  <a:cubicBezTo>
                    <a:pt x="816" y="3211"/>
                    <a:pt x="774" y="3169"/>
                    <a:pt x="751" y="3150"/>
                  </a:cubicBezTo>
                  <a:cubicBezTo>
                    <a:pt x="724" y="3129"/>
                    <a:pt x="665" y="3092"/>
                    <a:pt x="640" y="3068"/>
                  </a:cubicBezTo>
                  <a:cubicBezTo>
                    <a:pt x="622" y="3050"/>
                    <a:pt x="587" y="3010"/>
                    <a:pt x="577" y="2987"/>
                  </a:cubicBezTo>
                  <a:cubicBezTo>
                    <a:pt x="568" y="2965"/>
                    <a:pt x="572" y="2917"/>
                    <a:pt x="566" y="2894"/>
                  </a:cubicBezTo>
                  <a:cubicBezTo>
                    <a:pt x="560" y="2874"/>
                    <a:pt x="547" y="2831"/>
                    <a:pt x="531" y="2817"/>
                  </a:cubicBezTo>
                  <a:cubicBezTo>
                    <a:pt x="504" y="2792"/>
                    <a:pt x="421" y="2794"/>
                    <a:pt x="392" y="2772"/>
                  </a:cubicBezTo>
                  <a:cubicBezTo>
                    <a:pt x="375" y="2759"/>
                    <a:pt x="363" y="2713"/>
                    <a:pt x="346" y="2699"/>
                  </a:cubicBezTo>
                  <a:cubicBezTo>
                    <a:pt x="333" y="2689"/>
                    <a:pt x="299" y="2676"/>
                    <a:pt x="282" y="2678"/>
                  </a:cubicBezTo>
                  <a:cubicBezTo>
                    <a:pt x="267" y="2679"/>
                    <a:pt x="244" y="2709"/>
                    <a:pt x="229" y="2708"/>
                  </a:cubicBezTo>
                  <a:cubicBezTo>
                    <a:pt x="211" y="2705"/>
                    <a:pt x="191" y="2668"/>
                    <a:pt x="176" y="2658"/>
                  </a:cubicBezTo>
                  <a:cubicBezTo>
                    <a:pt x="163" y="2649"/>
                    <a:pt x="128" y="2645"/>
                    <a:pt x="117" y="2633"/>
                  </a:cubicBezTo>
                  <a:cubicBezTo>
                    <a:pt x="106" y="2622"/>
                    <a:pt x="97" y="2591"/>
                    <a:pt x="93" y="2576"/>
                  </a:cubicBezTo>
                  <a:cubicBezTo>
                    <a:pt x="87" y="2552"/>
                    <a:pt x="86" y="2502"/>
                    <a:pt x="80" y="2478"/>
                  </a:cubicBezTo>
                  <a:cubicBezTo>
                    <a:pt x="76" y="2461"/>
                    <a:pt x="60" y="2428"/>
                    <a:pt x="55" y="2410"/>
                  </a:cubicBezTo>
                  <a:cubicBezTo>
                    <a:pt x="50" y="2389"/>
                    <a:pt x="31" y="2344"/>
                    <a:pt x="39" y="2323"/>
                  </a:cubicBezTo>
                  <a:cubicBezTo>
                    <a:pt x="47" y="2300"/>
                    <a:pt x="104" y="2285"/>
                    <a:pt x="113" y="2263"/>
                  </a:cubicBezTo>
                  <a:cubicBezTo>
                    <a:pt x="123" y="2240"/>
                    <a:pt x="105" y="2189"/>
                    <a:pt x="100" y="2164"/>
                  </a:cubicBezTo>
                  <a:cubicBezTo>
                    <a:pt x="97" y="2146"/>
                    <a:pt x="79" y="2111"/>
                    <a:pt x="82" y="2093"/>
                  </a:cubicBezTo>
                  <a:cubicBezTo>
                    <a:pt x="85" y="2072"/>
                    <a:pt x="134" y="2041"/>
                    <a:pt x="128" y="2021"/>
                  </a:cubicBezTo>
                  <a:cubicBezTo>
                    <a:pt x="123" y="2002"/>
                    <a:pt x="71" y="2000"/>
                    <a:pt x="57" y="1986"/>
                  </a:cubicBezTo>
                  <a:cubicBezTo>
                    <a:pt x="36" y="1965"/>
                    <a:pt x="11" y="1910"/>
                    <a:pt x="4" y="1882"/>
                  </a:cubicBezTo>
                  <a:cubicBezTo>
                    <a:pt x="0" y="1863"/>
                    <a:pt x="0" y="1822"/>
                    <a:pt x="4" y="1803"/>
                  </a:cubicBezTo>
                  <a:cubicBezTo>
                    <a:pt x="9" y="1779"/>
                    <a:pt x="39" y="1737"/>
                    <a:pt x="44" y="1713"/>
                  </a:cubicBezTo>
                  <a:cubicBezTo>
                    <a:pt x="47" y="1698"/>
                    <a:pt x="38" y="1665"/>
                    <a:pt x="44" y="1651"/>
                  </a:cubicBezTo>
                  <a:cubicBezTo>
                    <a:pt x="52" y="1628"/>
                    <a:pt x="90" y="1596"/>
                    <a:pt x="107" y="1580"/>
                  </a:cubicBezTo>
                  <a:cubicBezTo>
                    <a:pt x="118" y="1568"/>
                    <a:pt x="141" y="1545"/>
                    <a:pt x="156" y="1538"/>
                  </a:cubicBezTo>
                  <a:cubicBezTo>
                    <a:pt x="165" y="1534"/>
                    <a:pt x="187" y="1529"/>
                    <a:pt x="196" y="1533"/>
                  </a:cubicBezTo>
                  <a:cubicBezTo>
                    <a:pt x="210" y="1540"/>
                    <a:pt x="226" y="1570"/>
                    <a:pt x="231" y="1585"/>
                  </a:cubicBezTo>
                  <a:cubicBezTo>
                    <a:pt x="236" y="1605"/>
                    <a:pt x="223" y="1649"/>
                    <a:pt x="227" y="1670"/>
                  </a:cubicBezTo>
                  <a:cubicBezTo>
                    <a:pt x="231" y="1691"/>
                    <a:pt x="249" y="1731"/>
                    <a:pt x="264" y="1746"/>
                  </a:cubicBezTo>
                  <a:cubicBezTo>
                    <a:pt x="279" y="1764"/>
                    <a:pt x="321" y="1794"/>
                    <a:pt x="345" y="1796"/>
                  </a:cubicBezTo>
                  <a:cubicBezTo>
                    <a:pt x="377" y="1799"/>
                    <a:pt x="441" y="1770"/>
                    <a:pt x="467" y="1750"/>
                  </a:cubicBezTo>
                  <a:cubicBezTo>
                    <a:pt x="477" y="1742"/>
                    <a:pt x="490" y="1718"/>
                    <a:pt x="496" y="1707"/>
                  </a:cubicBezTo>
                  <a:cubicBezTo>
                    <a:pt x="507" y="1686"/>
                    <a:pt x="524" y="1641"/>
                    <a:pt x="529" y="1618"/>
                  </a:cubicBezTo>
                  <a:cubicBezTo>
                    <a:pt x="535" y="1590"/>
                    <a:pt x="537" y="1533"/>
                    <a:pt x="538" y="1505"/>
                  </a:cubicBezTo>
                  <a:cubicBezTo>
                    <a:pt x="539" y="1479"/>
                    <a:pt x="538" y="1427"/>
                    <a:pt x="538" y="1401"/>
                  </a:cubicBezTo>
                  <a:cubicBezTo>
                    <a:pt x="538" y="1362"/>
                    <a:pt x="549" y="1281"/>
                    <a:pt x="538" y="1243"/>
                  </a:cubicBezTo>
                  <a:cubicBezTo>
                    <a:pt x="528" y="1211"/>
                    <a:pt x="483" y="1161"/>
                    <a:pt x="465" y="1134"/>
                  </a:cubicBezTo>
                  <a:cubicBezTo>
                    <a:pt x="454" y="1115"/>
                    <a:pt x="427" y="1080"/>
                    <a:pt x="420" y="1059"/>
                  </a:cubicBezTo>
                  <a:cubicBezTo>
                    <a:pt x="412" y="1033"/>
                    <a:pt x="405" y="977"/>
                    <a:pt x="409" y="950"/>
                  </a:cubicBezTo>
                  <a:cubicBezTo>
                    <a:pt x="412" y="930"/>
                    <a:pt x="436" y="894"/>
                    <a:pt x="444" y="874"/>
                  </a:cubicBezTo>
                  <a:cubicBezTo>
                    <a:pt x="452" y="853"/>
                    <a:pt x="464" y="808"/>
                    <a:pt x="470" y="785"/>
                  </a:cubicBezTo>
                  <a:cubicBezTo>
                    <a:pt x="480" y="749"/>
                    <a:pt x="479" y="667"/>
                    <a:pt x="503" y="638"/>
                  </a:cubicBezTo>
                  <a:cubicBezTo>
                    <a:pt x="515" y="624"/>
                    <a:pt x="556" y="620"/>
                    <a:pt x="571" y="610"/>
                  </a:cubicBezTo>
                  <a:cubicBezTo>
                    <a:pt x="581" y="603"/>
                    <a:pt x="595" y="583"/>
                    <a:pt x="604" y="575"/>
                  </a:cubicBezTo>
                  <a:cubicBezTo>
                    <a:pt x="620" y="562"/>
                    <a:pt x="664" y="548"/>
                    <a:pt x="673" y="529"/>
                  </a:cubicBezTo>
                  <a:cubicBezTo>
                    <a:pt x="678" y="519"/>
                    <a:pt x="680" y="502"/>
                    <a:pt x="680" y="485"/>
                  </a:cubicBezTo>
                  <a:cubicBezTo>
                    <a:pt x="696" y="480"/>
                    <a:pt x="717" y="475"/>
                    <a:pt x="726" y="471"/>
                  </a:cubicBezTo>
                  <a:cubicBezTo>
                    <a:pt x="741" y="466"/>
                    <a:pt x="769" y="445"/>
                    <a:pt x="785" y="444"/>
                  </a:cubicBezTo>
                  <a:cubicBezTo>
                    <a:pt x="812" y="443"/>
                    <a:pt x="861" y="471"/>
                    <a:pt x="887" y="479"/>
                  </a:cubicBezTo>
                  <a:cubicBezTo>
                    <a:pt x="925" y="490"/>
                    <a:pt x="999" y="521"/>
                    <a:pt x="1038" y="521"/>
                  </a:cubicBezTo>
                  <a:cubicBezTo>
                    <a:pt x="1069" y="521"/>
                    <a:pt x="1130" y="501"/>
                    <a:pt x="1157" y="486"/>
                  </a:cubicBezTo>
                  <a:cubicBezTo>
                    <a:pt x="1176" y="476"/>
                    <a:pt x="1211" y="447"/>
                    <a:pt x="1224" y="429"/>
                  </a:cubicBezTo>
                  <a:cubicBezTo>
                    <a:pt x="1245" y="401"/>
                    <a:pt x="1262" y="330"/>
                    <a:pt x="1281" y="300"/>
                  </a:cubicBezTo>
                  <a:cubicBezTo>
                    <a:pt x="1303" y="266"/>
                    <a:pt x="1358" y="207"/>
                    <a:pt x="1388" y="179"/>
                  </a:cubicBezTo>
                  <a:cubicBezTo>
                    <a:pt x="1428" y="140"/>
                    <a:pt x="1516" y="71"/>
                    <a:pt x="1563" y="40"/>
                  </a:cubicBezTo>
                  <a:cubicBezTo>
                    <a:pt x="1576" y="32"/>
                    <a:pt x="1601" y="17"/>
                    <a:pt x="1615" y="13"/>
                  </a:cubicBezTo>
                  <a:cubicBezTo>
                    <a:pt x="1646" y="6"/>
                    <a:pt x="1711" y="0"/>
                    <a:pt x="1739" y="13"/>
                  </a:cubicBezTo>
                  <a:cubicBezTo>
                    <a:pt x="1760" y="23"/>
                    <a:pt x="1781" y="68"/>
                    <a:pt x="1799" y="82"/>
                  </a:cubicBezTo>
                  <a:cubicBezTo>
                    <a:pt x="1817" y="98"/>
                    <a:pt x="1860" y="124"/>
                    <a:pt x="1883" y="129"/>
                  </a:cubicBezTo>
                  <a:cubicBezTo>
                    <a:pt x="1900" y="134"/>
                    <a:pt x="1935" y="128"/>
                    <a:pt x="1952" y="127"/>
                  </a:cubicBezTo>
                  <a:cubicBezTo>
                    <a:pt x="1970" y="126"/>
                    <a:pt x="2005" y="116"/>
                    <a:pt x="2022" y="122"/>
                  </a:cubicBezTo>
                  <a:cubicBezTo>
                    <a:pt x="2038" y="128"/>
                    <a:pt x="2058" y="162"/>
                    <a:pt x="2074" y="169"/>
                  </a:cubicBezTo>
                  <a:cubicBezTo>
                    <a:pt x="2092" y="178"/>
                    <a:pt x="2135" y="174"/>
                    <a:pt x="2153" y="181"/>
                  </a:cubicBezTo>
                  <a:cubicBezTo>
                    <a:pt x="2178" y="192"/>
                    <a:pt x="2215" y="235"/>
                    <a:pt x="2240" y="246"/>
                  </a:cubicBezTo>
                  <a:cubicBezTo>
                    <a:pt x="2257" y="253"/>
                    <a:pt x="2295" y="257"/>
                    <a:pt x="2314" y="258"/>
                  </a:cubicBezTo>
                  <a:cubicBezTo>
                    <a:pt x="2347" y="260"/>
                    <a:pt x="2414" y="259"/>
                    <a:pt x="2445" y="251"/>
                  </a:cubicBezTo>
                  <a:cubicBezTo>
                    <a:pt x="2479" y="242"/>
                    <a:pt x="2537" y="200"/>
                    <a:pt x="2569" y="189"/>
                  </a:cubicBezTo>
                  <a:cubicBezTo>
                    <a:pt x="2586" y="183"/>
                    <a:pt x="2623" y="183"/>
                    <a:pt x="2639" y="174"/>
                  </a:cubicBezTo>
                  <a:cubicBezTo>
                    <a:pt x="2660" y="162"/>
                    <a:pt x="2689" y="118"/>
                    <a:pt x="2708" y="102"/>
                  </a:cubicBezTo>
                  <a:cubicBezTo>
                    <a:pt x="2723" y="90"/>
                    <a:pt x="2756" y="66"/>
                    <a:pt x="2775" y="60"/>
                  </a:cubicBezTo>
                  <a:cubicBezTo>
                    <a:pt x="2798" y="54"/>
                    <a:pt x="2846" y="58"/>
                    <a:pt x="2869" y="60"/>
                  </a:cubicBezTo>
                  <a:cubicBezTo>
                    <a:pt x="2885" y="62"/>
                    <a:pt x="2916" y="68"/>
                    <a:pt x="2931" y="72"/>
                  </a:cubicBezTo>
                  <a:cubicBezTo>
                    <a:pt x="2952" y="79"/>
                    <a:pt x="2995" y="90"/>
                    <a:pt x="3010" y="105"/>
                  </a:cubicBezTo>
                  <a:cubicBezTo>
                    <a:pt x="3029" y="122"/>
                    <a:pt x="3041" y="174"/>
                    <a:pt x="3052" y="196"/>
                  </a:cubicBezTo>
                  <a:cubicBezTo>
                    <a:pt x="3063" y="216"/>
                    <a:pt x="3081" y="257"/>
                    <a:pt x="3097" y="273"/>
                  </a:cubicBezTo>
                  <a:cubicBezTo>
                    <a:pt x="3113" y="289"/>
                    <a:pt x="3153" y="312"/>
                    <a:pt x="3174" y="320"/>
                  </a:cubicBezTo>
                  <a:cubicBezTo>
                    <a:pt x="3197" y="330"/>
                    <a:pt x="3247" y="334"/>
                    <a:pt x="3270" y="343"/>
                  </a:cubicBezTo>
                  <a:cubicBezTo>
                    <a:pt x="3294" y="351"/>
                    <a:pt x="3336" y="379"/>
                    <a:pt x="3360" y="385"/>
                  </a:cubicBezTo>
                  <a:cubicBezTo>
                    <a:pt x="3395" y="393"/>
                    <a:pt x="3468" y="383"/>
                    <a:pt x="3503" y="387"/>
                  </a:cubicBezTo>
                  <a:cubicBezTo>
                    <a:pt x="3546" y="392"/>
                    <a:pt x="3627" y="423"/>
                    <a:pt x="3669" y="427"/>
                  </a:cubicBezTo>
                  <a:cubicBezTo>
                    <a:pt x="3698" y="429"/>
                    <a:pt x="3757" y="426"/>
                    <a:pt x="3786" y="419"/>
                  </a:cubicBezTo>
                  <a:cubicBezTo>
                    <a:pt x="3817" y="412"/>
                    <a:pt x="3875" y="380"/>
                    <a:pt x="3905" y="367"/>
                  </a:cubicBezTo>
                  <a:cubicBezTo>
                    <a:pt x="3933" y="356"/>
                    <a:pt x="3989" y="331"/>
                    <a:pt x="4019" y="323"/>
                  </a:cubicBezTo>
                  <a:cubicBezTo>
                    <a:pt x="4065" y="310"/>
                    <a:pt x="4159" y="290"/>
                    <a:pt x="4207" y="288"/>
                  </a:cubicBezTo>
                  <a:cubicBezTo>
                    <a:pt x="4230" y="287"/>
                    <a:pt x="4276" y="289"/>
                    <a:pt x="4299" y="295"/>
                  </a:cubicBezTo>
                  <a:cubicBezTo>
                    <a:pt x="4322" y="302"/>
                    <a:pt x="4362" y="331"/>
                    <a:pt x="4385" y="340"/>
                  </a:cubicBezTo>
                  <a:cubicBezTo>
                    <a:pt x="4409" y="349"/>
                    <a:pt x="4459" y="361"/>
                    <a:pt x="4484" y="365"/>
                  </a:cubicBezTo>
                  <a:cubicBezTo>
                    <a:pt x="4511" y="368"/>
                    <a:pt x="4566" y="370"/>
                    <a:pt x="4593" y="367"/>
                  </a:cubicBezTo>
                  <a:cubicBezTo>
                    <a:pt x="4626" y="364"/>
                    <a:pt x="4691" y="353"/>
                    <a:pt x="4720" y="338"/>
                  </a:cubicBezTo>
                  <a:cubicBezTo>
                    <a:pt x="4738" y="328"/>
                    <a:pt x="4767" y="299"/>
                    <a:pt x="4779" y="283"/>
                  </a:cubicBezTo>
                  <a:cubicBezTo>
                    <a:pt x="4791" y="267"/>
                    <a:pt x="4804" y="227"/>
                    <a:pt x="4816" y="211"/>
                  </a:cubicBezTo>
                  <a:cubicBezTo>
                    <a:pt x="4833" y="188"/>
                    <a:pt x="4872" y="143"/>
                    <a:pt x="4898" y="132"/>
                  </a:cubicBezTo>
                  <a:cubicBezTo>
                    <a:pt x="4935" y="117"/>
                    <a:pt x="5019" y="133"/>
                    <a:pt x="5059" y="132"/>
                  </a:cubicBezTo>
                  <a:cubicBezTo>
                    <a:pt x="5091" y="131"/>
                    <a:pt x="5154" y="126"/>
                    <a:pt x="5185" y="127"/>
                  </a:cubicBezTo>
                  <a:cubicBezTo>
                    <a:pt x="5223" y="128"/>
                    <a:pt x="5299" y="143"/>
                    <a:pt x="5337" y="139"/>
                  </a:cubicBezTo>
                  <a:cubicBezTo>
                    <a:pt x="5373" y="136"/>
                    <a:pt x="5441" y="103"/>
                    <a:pt x="5478" y="100"/>
                  </a:cubicBezTo>
                  <a:cubicBezTo>
                    <a:pt x="5499" y="98"/>
                    <a:pt x="5542" y="102"/>
                    <a:pt x="5562" y="110"/>
                  </a:cubicBezTo>
                  <a:cubicBezTo>
                    <a:pt x="5585" y="118"/>
                    <a:pt x="5619" y="157"/>
                    <a:pt x="5641" y="167"/>
                  </a:cubicBezTo>
                  <a:cubicBezTo>
                    <a:pt x="5667" y="177"/>
                    <a:pt x="5723" y="188"/>
                    <a:pt x="5750" y="186"/>
                  </a:cubicBezTo>
                  <a:cubicBezTo>
                    <a:pt x="5776" y="185"/>
                    <a:pt x="5824" y="158"/>
                    <a:pt x="5849" y="154"/>
                  </a:cubicBezTo>
                  <a:cubicBezTo>
                    <a:pt x="5889" y="148"/>
                    <a:pt x="5971" y="149"/>
                    <a:pt x="6010" y="157"/>
                  </a:cubicBezTo>
                  <a:cubicBezTo>
                    <a:pt x="6038" y="162"/>
                    <a:pt x="6093" y="180"/>
                    <a:pt x="6117" y="196"/>
                  </a:cubicBezTo>
                  <a:cubicBezTo>
                    <a:pt x="6134" y="208"/>
                    <a:pt x="6156" y="243"/>
                    <a:pt x="6172" y="256"/>
                  </a:cubicBezTo>
                  <a:cubicBezTo>
                    <a:pt x="6188" y="268"/>
                    <a:pt x="6224" y="289"/>
                    <a:pt x="6243" y="295"/>
                  </a:cubicBezTo>
                  <a:cubicBezTo>
                    <a:pt x="6268" y="304"/>
                    <a:pt x="6324" y="301"/>
                    <a:pt x="6347" y="313"/>
                  </a:cubicBezTo>
                  <a:cubicBezTo>
                    <a:pt x="6378" y="328"/>
                    <a:pt x="6417" y="388"/>
                    <a:pt x="6445" y="407"/>
                  </a:cubicBezTo>
                  <a:cubicBezTo>
                    <a:pt x="6470" y="424"/>
                    <a:pt x="6526" y="444"/>
                    <a:pt x="6553" y="456"/>
                  </a:cubicBezTo>
                  <a:cubicBezTo>
                    <a:pt x="6578" y="468"/>
                    <a:pt x="6628" y="490"/>
                    <a:pt x="6652" y="504"/>
                  </a:cubicBezTo>
                  <a:cubicBezTo>
                    <a:pt x="6661" y="509"/>
                    <a:pt x="6674" y="518"/>
                    <a:pt x="6687" y="528"/>
                  </a:cubicBezTo>
                  <a:cubicBezTo>
                    <a:pt x="6682" y="546"/>
                    <a:pt x="6674" y="570"/>
                    <a:pt x="6669" y="580"/>
                  </a:cubicBezTo>
                  <a:cubicBezTo>
                    <a:pt x="6663" y="595"/>
                    <a:pt x="6650" y="626"/>
                    <a:pt x="6637" y="635"/>
                  </a:cubicBezTo>
                  <a:cubicBezTo>
                    <a:pt x="6616" y="650"/>
                    <a:pt x="6552" y="635"/>
                    <a:pt x="6536" y="655"/>
                  </a:cubicBezTo>
                  <a:cubicBezTo>
                    <a:pt x="6527" y="666"/>
                    <a:pt x="6532" y="698"/>
                    <a:pt x="6536" y="712"/>
                  </a:cubicBezTo>
                  <a:cubicBezTo>
                    <a:pt x="6538" y="721"/>
                    <a:pt x="6545" y="741"/>
                    <a:pt x="6553" y="746"/>
                  </a:cubicBezTo>
                  <a:cubicBezTo>
                    <a:pt x="6575" y="762"/>
                    <a:pt x="6638" y="745"/>
                    <a:pt x="6660" y="761"/>
                  </a:cubicBezTo>
                  <a:cubicBezTo>
                    <a:pt x="6679" y="776"/>
                    <a:pt x="6700" y="828"/>
                    <a:pt x="6697" y="853"/>
                  </a:cubicBezTo>
                  <a:cubicBezTo>
                    <a:pt x="6695" y="867"/>
                    <a:pt x="6666" y="884"/>
                    <a:pt x="6662" y="897"/>
                  </a:cubicBezTo>
                  <a:cubicBezTo>
                    <a:pt x="6654" y="921"/>
                    <a:pt x="6668" y="972"/>
                    <a:pt x="6665" y="997"/>
                  </a:cubicBezTo>
                  <a:cubicBezTo>
                    <a:pt x="6662" y="1011"/>
                    <a:pt x="6656" y="1043"/>
                    <a:pt x="6645" y="1054"/>
                  </a:cubicBezTo>
                  <a:cubicBezTo>
                    <a:pt x="6627" y="1071"/>
                    <a:pt x="6570" y="1070"/>
                    <a:pt x="6548" y="1083"/>
                  </a:cubicBezTo>
                  <a:cubicBezTo>
                    <a:pt x="6528" y="1095"/>
                    <a:pt x="6495" y="1129"/>
                    <a:pt x="6481" y="1148"/>
                  </a:cubicBezTo>
                  <a:cubicBezTo>
                    <a:pt x="6475" y="1157"/>
                    <a:pt x="6462" y="1176"/>
                    <a:pt x="6461" y="1187"/>
                  </a:cubicBezTo>
                  <a:cubicBezTo>
                    <a:pt x="6460" y="1204"/>
                    <a:pt x="6471" y="1237"/>
                    <a:pt x="6479" y="1252"/>
                  </a:cubicBezTo>
                  <a:cubicBezTo>
                    <a:pt x="6487" y="1268"/>
                    <a:pt x="6517" y="1292"/>
                    <a:pt x="6523" y="1309"/>
                  </a:cubicBezTo>
                  <a:cubicBezTo>
                    <a:pt x="6530" y="1326"/>
                    <a:pt x="6517" y="1368"/>
                    <a:pt x="6528" y="1383"/>
                  </a:cubicBezTo>
                  <a:cubicBezTo>
                    <a:pt x="6541" y="1399"/>
                    <a:pt x="6589" y="1398"/>
                    <a:pt x="6605" y="1410"/>
                  </a:cubicBezTo>
                  <a:cubicBezTo>
                    <a:pt x="6615" y="1418"/>
                    <a:pt x="6631" y="1438"/>
                    <a:pt x="6635" y="1450"/>
                  </a:cubicBezTo>
                  <a:cubicBezTo>
                    <a:pt x="6641" y="1467"/>
                    <a:pt x="6643" y="1506"/>
                    <a:pt x="6635" y="1522"/>
                  </a:cubicBezTo>
                  <a:cubicBezTo>
                    <a:pt x="6625" y="1540"/>
                    <a:pt x="6577" y="1549"/>
                    <a:pt x="6568" y="1566"/>
                  </a:cubicBezTo>
                  <a:cubicBezTo>
                    <a:pt x="6562" y="1577"/>
                    <a:pt x="6566" y="1604"/>
                    <a:pt x="6568" y="1616"/>
                  </a:cubicBezTo>
                  <a:cubicBezTo>
                    <a:pt x="6572" y="1646"/>
                    <a:pt x="6595" y="1704"/>
                    <a:pt x="6598" y="1735"/>
                  </a:cubicBezTo>
                  <a:cubicBezTo>
                    <a:pt x="6601" y="1766"/>
                    <a:pt x="6606" y="1832"/>
                    <a:pt x="6590" y="1859"/>
                  </a:cubicBezTo>
                  <a:cubicBezTo>
                    <a:pt x="6580" y="1875"/>
                    <a:pt x="6539" y="1887"/>
                    <a:pt x="6523" y="1898"/>
                  </a:cubicBezTo>
                  <a:cubicBezTo>
                    <a:pt x="6504" y="1912"/>
                    <a:pt x="6457" y="1935"/>
                    <a:pt x="6449" y="1958"/>
                  </a:cubicBezTo>
                  <a:cubicBezTo>
                    <a:pt x="6437" y="1990"/>
                    <a:pt x="6456" y="2064"/>
                    <a:pt x="6476" y="2092"/>
                  </a:cubicBezTo>
                  <a:cubicBezTo>
                    <a:pt x="6493" y="2113"/>
                    <a:pt x="6557" y="2119"/>
                    <a:pt x="6573" y="2141"/>
                  </a:cubicBezTo>
                  <a:cubicBezTo>
                    <a:pt x="6588" y="2162"/>
                    <a:pt x="6580" y="2218"/>
                    <a:pt x="6588" y="2243"/>
                  </a:cubicBezTo>
                  <a:cubicBezTo>
                    <a:pt x="6600" y="2283"/>
                    <a:pt x="6642" y="2358"/>
                    <a:pt x="6663" y="2394"/>
                  </a:cubicBezTo>
                  <a:cubicBezTo>
                    <a:pt x="6680" y="2421"/>
                    <a:pt x="6714" y="2476"/>
                    <a:pt x="6736" y="2499"/>
                  </a:cubicBezTo>
                  <a:cubicBezTo>
                    <a:pt x="6759" y="2523"/>
                    <a:pt x="6814" y="2560"/>
                    <a:pt x="6842" y="2577"/>
                  </a:cubicBezTo>
                  <a:cubicBezTo>
                    <a:pt x="6872" y="2596"/>
                    <a:pt x="6934" y="2634"/>
                    <a:pt x="6968" y="2645"/>
                  </a:cubicBezTo>
                  <a:cubicBezTo>
                    <a:pt x="7001" y="2656"/>
                    <a:pt x="7072" y="2658"/>
                    <a:pt x="7106" y="2666"/>
                  </a:cubicBezTo>
                  <a:cubicBezTo>
                    <a:pt x="7128" y="2672"/>
                    <a:pt x="7170" y="2688"/>
                    <a:pt x="7192" y="2694"/>
                  </a:cubicBezTo>
                  <a:cubicBezTo>
                    <a:pt x="7210" y="2699"/>
                    <a:pt x="7245" y="2706"/>
                    <a:pt x="7263" y="2711"/>
                  </a:cubicBezTo>
                  <a:cubicBezTo>
                    <a:pt x="7291" y="2719"/>
                    <a:pt x="7349" y="2731"/>
                    <a:pt x="7374" y="2746"/>
                  </a:cubicBezTo>
                  <a:cubicBezTo>
                    <a:pt x="7396" y="2758"/>
                    <a:pt x="7431" y="2793"/>
                    <a:pt x="7447" y="2811"/>
                  </a:cubicBezTo>
                  <a:cubicBezTo>
                    <a:pt x="7457" y="2821"/>
                    <a:pt x="7469" y="2847"/>
                    <a:pt x="7480" y="2855"/>
                  </a:cubicBezTo>
                  <a:cubicBezTo>
                    <a:pt x="7491" y="2863"/>
                    <a:pt x="7521" y="2868"/>
                    <a:pt x="7534" y="2873"/>
                  </a:cubicBezTo>
                  <a:cubicBezTo>
                    <a:pt x="7552" y="2880"/>
                    <a:pt x="7591" y="2889"/>
                    <a:pt x="7603" y="2903"/>
                  </a:cubicBezTo>
                  <a:cubicBezTo>
                    <a:pt x="7618" y="2919"/>
                    <a:pt x="7611" y="2973"/>
                    <a:pt x="7628" y="2986"/>
                  </a:cubicBezTo>
                  <a:cubicBezTo>
                    <a:pt x="7642" y="2996"/>
                    <a:pt x="7680" y="2982"/>
                    <a:pt x="7696" y="2987"/>
                  </a:cubicBezTo>
                  <a:cubicBezTo>
                    <a:pt x="7712" y="2993"/>
                    <a:pt x="7735" y="3018"/>
                    <a:pt x="7748" y="3027"/>
                  </a:cubicBezTo>
                  <a:cubicBezTo>
                    <a:pt x="7770" y="3041"/>
                    <a:pt x="7814" y="3067"/>
                    <a:pt x="7838" y="3078"/>
                  </a:cubicBezTo>
                  <a:cubicBezTo>
                    <a:pt x="7868" y="3092"/>
                    <a:pt x="7931" y="3120"/>
                    <a:pt x="7964" y="3126"/>
                  </a:cubicBezTo>
                  <a:cubicBezTo>
                    <a:pt x="7995" y="3132"/>
                    <a:pt x="8060" y="3123"/>
                    <a:pt x="8092" y="3126"/>
                  </a:cubicBezTo>
                  <a:cubicBezTo>
                    <a:pt x="8122" y="3129"/>
                    <a:pt x="8182" y="3140"/>
                    <a:pt x="8212" y="3149"/>
                  </a:cubicBezTo>
                  <a:cubicBezTo>
                    <a:pt x="8239" y="3158"/>
                    <a:pt x="8291" y="3183"/>
                    <a:pt x="8317" y="3195"/>
                  </a:cubicBezTo>
                  <a:cubicBezTo>
                    <a:pt x="8347" y="3209"/>
                    <a:pt x="8409" y="3234"/>
                    <a:pt x="8436" y="3254"/>
                  </a:cubicBezTo>
                  <a:cubicBezTo>
                    <a:pt x="8449" y="3262"/>
                    <a:pt x="8467" y="3290"/>
                    <a:pt x="8481" y="3297"/>
                  </a:cubicBezTo>
                  <a:cubicBezTo>
                    <a:pt x="8498" y="3306"/>
                    <a:pt x="8539" y="3313"/>
                    <a:pt x="8559" y="3312"/>
                  </a:cubicBezTo>
                  <a:cubicBezTo>
                    <a:pt x="8575" y="3311"/>
                    <a:pt x="8605" y="3292"/>
                    <a:pt x="8622" y="3293"/>
                  </a:cubicBezTo>
                  <a:cubicBezTo>
                    <a:pt x="8637" y="3295"/>
                    <a:pt x="8662" y="3314"/>
                    <a:pt x="8676" y="3320"/>
                  </a:cubicBezTo>
                  <a:cubicBezTo>
                    <a:pt x="8701" y="3332"/>
                    <a:pt x="8749" y="3358"/>
                    <a:pt x="8775" y="3363"/>
                  </a:cubicBezTo>
                  <a:cubicBezTo>
                    <a:pt x="8796" y="3366"/>
                    <a:pt x="8838" y="3361"/>
                    <a:pt x="8858" y="3356"/>
                  </a:cubicBezTo>
                  <a:cubicBezTo>
                    <a:pt x="8875" y="3353"/>
                    <a:pt x="8907" y="3337"/>
                    <a:pt x="8924" y="3332"/>
                  </a:cubicBezTo>
                  <a:cubicBezTo>
                    <a:pt x="8950" y="3324"/>
                    <a:pt x="9003" y="3312"/>
                    <a:pt x="9029" y="3308"/>
                  </a:cubicBezTo>
                  <a:cubicBezTo>
                    <a:pt x="9050" y="3305"/>
                    <a:pt x="9090" y="3299"/>
                    <a:pt x="9111" y="3299"/>
                  </a:cubicBezTo>
                  <a:cubicBezTo>
                    <a:pt x="9125" y="3299"/>
                    <a:pt x="9154" y="3301"/>
                    <a:pt x="9167" y="3306"/>
                  </a:cubicBezTo>
                  <a:cubicBezTo>
                    <a:pt x="9181" y="3311"/>
                    <a:pt x="9206" y="3328"/>
                    <a:pt x="9216" y="3338"/>
                  </a:cubicBezTo>
                  <a:cubicBezTo>
                    <a:pt x="9232" y="3353"/>
                    <a:pt x="9253" y="3391"/>
                    <a:pt x="9267" y="3407"/>
                  </a:cubicBezTo>
                  <a:cubicBezTo>
                    <a:pt x="9278" y="3420"/>
                    <a:pt x="9302" y="3446"/>
                    <a:pt x="9317" y="3455"/>
                  </a:cubicBezTo>
                  <a:cubicBezTo>
                    <a:pt x="9329" y="3462"/>
                    <a:pt x="9356" y="3474"/>
                    <a:pt x="9370" y="3474"/>
                  </a:cubicBezTo>
                  <a:cubicBezTo>
                    <a:pt x="9383" y="3474"/>
                    <a:pt x="9405" y="3455"/>
                    <a:pt x="9418" y="3456"/>
                  </a:cubicBezTo>
                  <a:cubicBezTo>
                    <a:pt x="9431" y="3457"/>
                    <a:pt x="9457" y="3468"/>
                    <a:pt x="9462" y="3479"/>
                  </a:cubicBezTo>
                  <a:cubicBezTo>
                    <a:pt x="9467" y="3488"/>
                    <a:pt x="9462" y="3511"/>
                    <a:pt x="9456" y="3519"/>
                  </a:cubicBezTo>
                  <a:cubicBezTo>
                    <a:pt x="9452" y="3524"/>
                    <a:pt x="9437" y="3524"/>
                    <a:pt x="9431" y="3529"/>
                  </a:cubicBezTo>
                  <a:cubicBezTo>
                    <a:pt x="9426" y="3533"/>
                    <a:pt x="9416" y="3543"/>
                    <a:pt x="9416" y="3550"/>
                  </a:cubicBezTo>
                  <a:cubicBezTo>
                    <a:pt x="9416" y="3567"/>
                    <a:pt x="9448" y="3591"/>
                    <a:pt x="9457" y="3605"/>
                  </a:cubicBezTo>
                  <a:cubicBezTo>
                    <a:pt x="9464" y="3617"/>
                    <a:pt x="9469" y="3648"/>
                    <a:pt x="9480" y="3655"/>
                  </a:cubicBezTo>
                  <a:cubicBezTo>
                    <a:pt x="9495" y="3664"/>
                    <a:pt x="9534" y="3645"/>
                    <a:pt x="9548" y="3655"/>
                  </a:cubicBezTo>
                  <a:cubicBezTo>
                    <a:pt x="9555" y="3660"/>
                    <a:pt x="9559" y="3678"/>
                    <a:pt x="9561" y="3686"/>
                  </a:cubicBezTo>
                  <a:cubicBezTo>
                    <a:pt x="9564" y="3700"/>
                    <a:pt x="9568" y="3733"/>
                    <a:pt x="9561" y="3745"/>
                  </a:cubicBezTo>
                  <a:cubicBezTo>
                    <a:pt x="9555" y="3755"/>
                    <a:pt x="9528" y="3756"/>
                    <a:pt x="9522" y="3765"/>
                  </a:cubicBezTo>
                  <a:cubicBezTo>
                    <a:pt x="9511" y="3784"/>
                    <a:pt x="9521" y="3832"/>
                    <a:pt x="9526" y="3853"/>
                  </a:cubicBezTo>
                  <a:cubicBezTo>
                    <a:pt x="9529" y="3867"/>
                    <a:pt x="9541" y="3896"/>
                    <a:pt x="9551" y="3906"/>
                  </a:cubicBezTo>
                  <a:cubicBezTo>
                    <a:pt x="9560" y="3917"/>
                    <a:pt x="9586" y="3932"/>
                    <a:pt x="9600" y="3934"/>
                  </a:cubicBezTo>
                  <a:cubicBezTo>
                    <a:pt x="9613" y="3935"/>
                    <a:pt x="9636" y="3919"/>
                    <a:pt x="9649" y="3917"/>
                  </a:cubicBezTo>
                  <a:cubicBezTo>
                    <a:pt x="9663" y="3916"/>
                    <a:pt x="9694" y="3916"/>
                    <a:pt x="9707" y="3924"/>
                  </a:cubicBezTo>
                  <a:cubicBezTo>
                    <a:pt x="9717" y="3929"/>
                    <a:pt x="9723" y="3956"/>
                    <a:pt x="9733" y="3961"/>
                  </a:cubicBezTo>
                  <a:cubicBezTo>
                    <a:pt x="9750" y="3970"/>
                    <a:pt x="9794" y="3972"/>
                    <a:pt x="9810" y="3961"/>
                  </a:cubicBezTo>
                  <a:cubicBezTo>
                    <a:pt x="9821" y="3954"/>
                    <a:pt x="9817" y="3917"/>
                    <a:pt x="9829" y="3913"/>
                  </a:cubicBezTo>
                  <a:cubicBezTo>
                    <a:pt x="9844" y="3907"/>
                    <a:pt x="9875" y="3927"/>
                    <a:pt x="9885" y="3939"/>
                  </a:cubicBezTo>
                  <a:cubicBezTo>
                    <a:pt x="9898" y="3953"/>
                    <a:pt x="9900" y="3994"/>
                    <a:pt x="9909" y="4010"/>
                  </a:cubicBezTo>
                  <a:cubicBezTo>
                    <a:pt x="9915" y="4021"/>
                    <a:pt x="9928" y="4045"/>
                    <a:pt x="9940" y="4048"/>
                  </a:cubicBezTo>
                  <a:cubicBezTo>
                    <a:pt x="9957" y="4051"/>
                    <a:pt x="9993" y="4030"/>
                    <a:pt x="10000" y="4014"/>
                  </a:cubicBezTo>
                  <a:cubicBezTo>
                    <a:pt x="10007" y="4001"/>
                    <a:pt x="9993" y="3970"/>
                    <a:pt x="9991" y="3955"/>
                  </a:cubicBezTo>
                  <a:cubicBezTo>
                    <a:pt x="9988" y="3941"/>
                    <a:pt x="9977" y="3913"/>
                    <a:pt x="9983" y="3900"/>
                  </a:cubicBezTo>
                  <a:cubicBezTo>
                    <a:pt x="9990" y="3885"/>
                    <a:pt x="10024" y="3868"/>
                    <a:pt x="10040" y="3865"/>
                  </a:cubicBezTo>
                  <a:cubicBezTo>
                    <a:pt x="10055" y="3863"/>
                    <a:pt x="10085" y="3871"/>
                    <a:pt x="10097" y="3880"/>
                  </a:cubicBezTo>
                  <a:cubicBezTo>
                    <a:pt x="10113" y="3893"/>
                    <a:pt x="10128" y="3934"/>
                    <a:pt x="10138" y="3952"/>
                  </a:cubicBezTo>
                  <a:cubicBezTo>
                    <a:pt x="10146" y="3968"/>
                    <a:pt x="10156" y="4005"/>
                    <a:pt x="10171" y="4014"/>
                  </a:cubicBezTo>
                  <a:cubicBezTo>
                    <a:pt x="10189" y="4024"/>
                    <a:pt x="10232" y="4012"/>
                    <a:pt x="10252" y="4014"/>
                  </a:cubicBezTo>
                  <a:cubicBezTo>
                    <a:pt x="10270" y="4016"/>
                    <a:pt x="10307" y="4036"/>
                    <a:pt x="10323" y="4028"/>
                  </a:cubicBezTo>
                  <a:cubicBezTo>
                    <a:pt x="10332" y="4023"/>
                    <a:pt x="10337" y="3999"/>
                    <a:pt x="10339" y="3988"/>
                  </a:cubicBezTo>
                  <a:cubicBezTo>
                    <a:pt x="10341" y="3970"/>
                    <a:pt x="10338" y="3931"/>
                    <a:pt x="10331" y="3914"/>
                  </a:cubicBezTo>
                  <a:cubicBezTo>
                    <a:pt x="10326" y="3900"/>
                    <a:pt x="10301" y="3882"/>
                    <a:pt x="10297" y="3868"/>
                  </a:cubicBezTo>
                  <a:cubicBezTo>
                    <a:pt x="10292" y="3856"/>
                    <a:pt x="10289" y="3828"/>
                    <a:pt x="10297" y="3817"/>
                  </a:cubicBezTo>
                  <a:cubicBezTo>
                    <a:pt x="10303" y="3807"/>
                    <a:pt x="10330" y="3797"/>
                    <a:pt x="10341" y="3800"/>
                  </a:cubicBezTo>
                  <a:cubicBezTo>
                    <a:pt x="10353" y="3803"/>
                    <a:pt x="10363" y="3831"/>
                    <a:pt x="10372" y="3839"/>
                  </a:cubicBezTo>
                  <a:cubicBezTo>
                    <a:pt x="10384" y="3851"/>
                    <a:pt x="10410" y="3873"/>
                    <a:pt x="10427" y="3877"/>
                  </a:cubicBezTo>
                  <a:cubicBezTo>
                    <a:pt x="10438" y="3879"/>
                    <a:pt x="10466" y="3878"/>
                    <a:pt x="10471" y="3868"/>
                  </a:cubicBezTo>
                  <a:cubicBezTo>
                    <a:pt x="10478" y="3856"/>
                    <a:pt x="10453" y="3831"/>
                    <a:pt x="10450" y="3817"/>
                  </a:cubicBezTo>
                  <a:cubicBezTo>
                    <a:pt x="10448" y="3808"/>
                    <a:pt x="10446" y="3788"/>
                    <a:pt x="10450" y="3780"/>
                  </a:cubicBezTo>
                  <a:cubicBezTo>
                    <a:pt x="10454" y="3772"/>
                    <a:pt x="10468" y="3761"/>
                    <a:pt x="10476" y="3759"/>
                  </a:cubicBezTo>
                  <a:cubicBezTo>
                    <a:pt x="10486" y="3757"/>
                    <a:pt x="10506" y="3764"/>
                    <a:pt x="10513" y="3770"/>
                  </a:cubicBezTo>
                  <a:cubicBezTo>
                    <a:pt x="10523" y="3778"/>
                    <a:pt x="10530" y="3806"/>
                    <a:pt x="10539" y="3815"/>
                  </a:cubicBezTo>
                  <a:cubicBezTo>
                    <a:pt x="10548" y="3823"/>
                    <a:pt x="10571" y="3833"/>
                    <a:pt x="10583" y="3833"/>
                  </a:cubicBezTo>
                  <a:cubicBezTo>
                    <a:pt x="10594" y="3833"/>
                    <a:pt x="10616" y="3825"/>
                    <a:pt x="10624" y="3817"/>
                  </a:cubicBezTo>
                  <a:cubicBezTo>
                    <a:pt x="10633" y="3808"/>
                    <a:pt x="10642" y="3783"/>
                    <a:pt x="10645" y="3770"/>
                  </a:cubicBezTo>
                  <a:cubicBezTo>
                    <a:pt x="10648" y="3756"/>
                    <a:pt x="10642" y="3728"/>
                    <a:pt x="10645" y="3714"/>
                  </a:cubicBezTo>
                  <a:cubicBezTo>
                    <a:pt x="10648" y="3699"/>
                    <a:pt x="10660" y="3669"/>
                    <a:pt x="10669" y="3656"/>
                  </a:cubicBezTo>
                  <a:cubicBezTo>
                    <a:pt x="10677" y="3646"/>
                    <a:pt x="10701" y="3635"/>
                    <a:pt x="10707" y="3624"/>
                  </a:cubicBezTo>
                  <a:cubicBezTo>
                    <a:pt x="10711" y="3614"/>
                    <a:pt x="10710" y="3591"/>
                    <a:pt x="10707" y="3581"/>
                  </a:cubicBezTo>
                  <a:cubicBezTo>
                    <a:pt x="10704" y="3573"/>
                    <a:pt x="10689" y="3562"/>
                    <a:pt x="10685" y="3555"/>
                  </a:cubicBezTo>
                  <a:cubicBezTo>
                    <a:pt x="10682" y="3546"/>
                    <a:pt x="10677" y="3524"/>
                    <a:pt x="10682" y="3516"/>
                  </a:cubicBezTo>
                  <a:cubicBezTo>
                    <a:pt x="10688" y="3506"/>
                    <a:pt x="10716" y="3498"/>
                    <a:pt x="10729" y="3500"/>
                  </a:cubicBezTo>
                  <a:cubicBezTo>
                    <a:pt x="10746" y="3502"/>
                    <a:pt x="10770" y="3533"/>
                    <a:pt x="10787" y="3538"/>
                  </a:cubicBezTo>
                  <a:cubicBezTo>
                    <a:pt x="10802" y="3543"/>
                    <a:pt x="10834" y="3545"/>
                    <a:pt x="10849" y="3542"/>
                  </a:cubicBezTo>
                  <a:cubicBezTo>
                    <a:pt x="10863" y="3539"/>
                    <a:pt x="10891" y="3526"/>
                    <a:pt x="10900" y="3515"/>
                  </a:cubicBezTo>
                  <a:cubicBezTo>
                    <a:pt x="10903" y="3511"/>
                    <a:pt x="10905" y="3503"/>
                    <a:pt x="10906" y="3495"/>
                  </a:cubicBezTo>
                  <a:cubicBezTo>
                    <a:pt x="10918" y="3497"/>
                    <a:pt x="10928" y="3499"/>
                    <a:pt x="10936" y="3501"/>
                  </a:cubicBezTo>
                  <a:cubicBezTo>
                    <a:pt x="10969" y="3510"/>
                    <a:pt x="11038" y="3529"/>
                    <a:pt x="11067" y="3548"/>
                  </a:cubicBezTo>
                  <a:cubicBezTo>
                    <a:pt x="11089" y="3562"/>
                    <a:pt x="11119" y="3606"/>
                    <a:pt x="11139" y="3623"/>
                  </a:cubicBezTo>
                  <a:cubicBezTo>
                    <a:pt x="11167" y="3647"/>
                    <a:pt x="11236" y="3682"/>
                    <a:pt x="11258" y="3712"/>
                  </a:cubicBezTo>
                  <a:cubicBezTo>
                    <a:pt x="11287" y="3752"/>
                    <a:pt x="11308" y="3852"/>
                    <a:pt x="11327" y="3898"/>
                  </a:cubicBezTo>
                  <a:cubicBezTo>
                    <a:pt x="11337" y="3921"/>
                    <a:pt x="11361" y="3966"/>
                    <a:pt x="11372" y="3989"/>
                  </a:cubicBezTo>
                  <a:cubicBezTo>
                    <a:pt x="11383" y="4015"/>
                    <a:pt x="11408" y="4065"/>
                    <a:pt x="11416" y="4091"/>
                  </a:cubicBezTo>
                  <a:cubicBezTo>
                    <a:pt x="11427" y="4123"/>
                    <a:pt x="11440" y="4189"/>
                    <a:pt x="11446" y="4222"/>
                  </a:cubicBezTo>
                  <a:cubicBezTo>
                    <a:pt x="11450" y="4241"/>
                    <a:pt x="11459" y="4280"/>
                    <a:pt x="11458" y="4299"/>
                  </a:cubicBezTo>
                  <a:cubicBezTo>
                    <a:pt x="11458" y="4322"/>
                    <a:pt x="11454" y="4371"/>
                    <a:pt x="11439" y="4388"/>
                  </a:cubicBezTo>
                  <a:cubicBezTo>
                    <a:pt x="11430" y="4398"/>
                    <a:pt x="11402" y="4403"/>
                    <a:pt x="11389" y="4406"/>
                  </a:cubicBezTo>
                  <a:cubicBezTo>
                    <a:pt x="11385" y="4406"/>
                    <a:pt x="11374" y="4402"/>
                    <a:pt x="11372" y="4406"/>
                  </a:cubicBezTo>
                  <a:cubicBezTo>
                    <a:pt x="11359" y="4423"/>
                    <a:pt x="11389" y="4468"/>
                    <a:pt x="11399" y="4487"/>
                  </a:cubicBezTo>
                  <a:cubicBezTo>
                    <a:pt x="11410" y="4508"/>
                    <a:pt x="11446" y="4540"/>
                    <a:pt x="11453" y="4562"/>
                  </a:cubicBezTo>
                  <a:cubicBezTo>
                    <a:pt x="11462" y="4588"/>
                    <a:pt x="11446" y="4644"/>
                    <a:pt x="11453" y="4671"/>
                  </a:cubicBezTo>
                  <a:cubicBezTo>
                    <a:pt x="11459" y="4691"/>
                    <a:pt x="11490" y="4723"/>
                    <a:pt x="11496" y="4742"/>
                  </a:cubicBezTo>
                  <a:cubicBezTo>
                    <a:pt x="11505" y="4774"/>
                    <a:pt x="11501" y="4841"/>
                    <a:pt x="11503" y="4874"/>
                  </a:cubicBezTo>
                  <a:cubicBezTo>
                    <a:pt x="11504" y="4902"/>
                    <a:pt x="11514" y="4958"/>
                    <a:pt x="11508" y="4985"/>
                  </a:cubicBezTo>
                  <a:cubicBezTo>
                    <a:pt x="11503" y="5008"/>
                    <a:pt x="11470" y="5044"/>
                    <a:pt x="11468" y="5067"/>
                  </a:cubicBezTo>
                  <a:cubicBezTo>
                    <a:pt x="11466" y="5103"/>
                    <a:pt x="11505" y="5170"/>
                    <a:pt x="11510" y="5206"/>
                  </a:cubicBezTo>
                  <a:cubicBezTo>
                    <a:pt x="11515" y="5234"/>
                    <a:pt x="11510" y="5291"/>
                    <a:pt x="11510" y="5320"/>
                  </a:cubicBezTo>
                  <a:cubicBezTo>
                    <a:pt x="11510" y="5347"/>
                    <a:pt x="11503" y="5403"/>
                    <a:pt x="11510" y="5429"/>
                  </a:cubicBezTo>
                  <a:cubicBezTo>
                    <a:pt x="11516" y="5449"/>
                    <a:pt x="11552" y="5480"/>
                    <a:pt x="11554" y="5501"/>
                  </a:cubicBezTo>
                  <a:cubicBezTo>
                    <a:pt x="11556" y="5523"/>
                    <a:pt x="11519" y="5563"/>
                    <a:pt x="11523" y="5585"/>
                  </a:cubicBezTo>
                  <a:cubicBezTo>
                    <a:pt x="11526" y="5601"/>
                    <a:pt x="11560" y="5620"/>
                    <a:pt x="11567" y="5634"/>
                  </a:cubicBezTo>
                  <a:cubicBezTo>
                    <a:pt x="11579" y="5657"/>
                    <a:pt x="11587" y="5708"/>
                    <a:pt x="11590" y="5733"/>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2" name="Freeform 55"/>
            <p:cNvSpPr/>
            <p:nvPr/>
          </p:nvSpPr>
          <p:spPr bwMode="auto">
            <a:xfrm>
              <a:off x="409575" y="2081736"/>
              <a:ext cx="2814276" cy="1822811"/>
            </a:xfrm>
            <a:custGeom>
              <a:avLst/>
              <a:gdLst>
                <a:gd name="T0" fmla="*/ 7404 w 12046"/>
                <a:gd name="T1" fmla="*/ 8719 h 9209"/>
                <a:gd name="T2" fmla="*/ 6710 w 12046"/>
                <a:gd name="T3" fmla="*/ 8563 h 9209"/>
                <a:gd name="T4" fmla="*/ 5952 w 12046"/>
                <a:gd name="T5" fmla="*/ 8801 h 9209"/>
                <a:gd name="T6" fmla="*/ 5137 w 12046"/>
                <a:gd name="T7" fmla="*/ 8830 h 9209"/>
                <a:gd name="T8" fmla="*/ 4329 w 12046"/>
                <a:gd name="T9" fmla="*/ 8736 h 9209"/>
                <a:gd name="T10" fmla="*/ 3871 w 12046"/>
                <a:gd name="T11" fmla="*/ 8637 h 9209"/>
                <a:gd name="T12" fmla="*/ 3254 w 12046"/>
                <a:gd name="T13" fmla="*/ 8585 h 9209"/>
                <a:gd name="T14" fmla="*/ 2620 w 12046"/>
                <a:gd name="T15" fmla="*/ 8642 h 9209"/>
                <a:gd name="T16" fmla="*/ 1958 w 12046"/>
                <a:gd name="T17" fmla="*/ 8934 h 9209"/>
                <a:gd name="T18" fmla="*/ 1600 w 12046"/>
                <a:gd name="T19" fmla="*/ 8328 h 9209"/>
                <a:gd name="T20" fmla="*/ 1061 w 12046"/>
                <a:gd name="T21" fmla="*/ 7854 h 9209"/>
                <a:gd name="T22" fmla="*/ 653 w 12046"/>
                <a:gd name="T23" fmla="*/ 7504 h 9209"/>
                <a:gd name="T24" fmla="*/ 614 w 12046"/>
                <a:gd name="T25" fmla="*/ 6919 h 9209"/>
                <a:gd name="T26" fmla="*/ 26 w 12046"/>
                <a:gd name="T27" fmla="*/ 6477 h 9209"/>
                <a:gd name="T28" fmla="*/ 434 w 12046"/>
                <a:gd name="T29" fmla="*/ 6328 h 9209"/>
                <a:gd name="T30" fmla="*/ 361 w 12046"/>
                <a:gd name="T31" fmla="*/ 5482 h 9209"/>
                <a:gd name="T32" fmla="*/ 6 w 12046"/>
                <a:gd name="T33" fmla="*/ 5215 h 9209"/>
                <a:gd name="T34" fmla="*/ 217 w 12046"/>
                <a:gd name="T35" fmla="*/ 4790 h 9209"/>
                <a:gd name="T36" fmla="*/ 627 w 12046"/>
                <a:gd name="T37" fmla="*/ 4462 h 9209"/>
                <a:gd name="T38" fmla="*/ 1079 w 12046"/>
                <a:gd name="T39" fmla="*/ 4410 h 9209"/>
                <a:gd name="T40" fmla="*/ 1372 w 12046"/>
                <a:gd name="T41" fmla="*/ 4619 h 9209"/>
                <a:gd name="T42" fmla="*/ 1908 w 12046"/>
                <a:gd name="T43" fmla="*/ 4394 h 9209"/>
                <a:gd name="T44" fmla="*/ 2544 w 12046"/>
                <a:gd name="T45" fmla="*/ 4320 h 9209"/>
                <a:gd name="T46" fmla="*/ 3620 w 12046"/>
                <a:gd name="T47" fmla="*/ 4087 h 9209"/>
                <a:gd name="T48" fmla="*/ 4021 w 12046"/>
                <a:gd name="T49" fmla="*/ 3598 h 9209"/>
                <a:gd name="T50" fmla="*/ 4365 w 12046"/>
                <a:gd name="T51" fmla="*/ 3112 h 9209"/>
                <a:gd name="T52" fmla="*/ 4297 w 12046"/>
                <a:gd name="T53" fmla="*/ 2255 h 9209"/>
                <a:gd name="T54" fmla="*/ 4858 w 12046"/>
                <a:gd name="T55" fmla="*/ 2095 h 9209"/>
                <a:gd name="T56" fmla="*/ 5529 w 12046"/>
                <a:gd name="T57" fmla="*/ 2227 h 9209"/>
                <a:gd name="T58" fmla="*/ 5752 w 12046"/>
                <a:gd name="T59" fmla="*/ 1456 h 9209"/>
                <a:gd name="T60" fmla="*/ 6272 w 12046"/>
                <a:gd name="T61" fmla="*/ 1135 h 9209"/>
                <a:gd name="T62" fmla="*/ 6870 w 12046"/>
                <a:gd name="T63" fmla="*/ 1380 h 9209"/>
                <a:gd name="T64" fmla="*/ 7290 w 12046"/>
                <a:gd name="T65" fmla="*/ 802 h 9209"/>
                <a:gd name="T66" fmla="*/ 7693 w 12046"/>
                <a:gd name="T67" fmla="*/ 451 h 9209"/>
                <a:gd name="T68" fmla="*/ 8191 w 12046"/>
                <a:gd name="T69" fmla="*/ 45 h 9209"/>
                <a:gd name="T70" fmla="*/ 8411 w 12046"/>
                <a:gd name="T71" fmla="*/ 260 h 9209"/>
                <a:gd name="T72" fmla="*/ 8735 w 12046"/>
                <a:gd name="T73" fmla="*/ 742 h 9209"/>
                <a:gd name="T74" fmla="*/ 9399 w 12046"/>
                <a:gd name="T75" fmla="*/ 1239 h 9209"/>
                <a:gd name="T76" fmla="*/ 9625 w 12046"/>
                <a:gd name="T77" fmla="*/ 2210 h 9209"/>
                <a:gd name="T78" fmla="*/ 9420 w 12046"/>
                <a:gd name="T79" fmla="*/ 2919 h 9209"/>
                <a:gd name="T80" fmla="*/ 10150 w 12046"/>
                <a:gd name="T81" fmla="*/ 3276 h 9209"/>
                <a:gd name="T82" fmla="*/ 11171 w 12046"/>
                <a:gd name="T83" fmla="*/ 3735 h 9209"/>
                <a:gd name="T84" fmla="*/ 11592 w 12046"/>
                <a:gd name="T85" fmla="*/ 4108 h 9209"/>
                <a:gd name="T86" fmla="*/ 11970 w 12046"/>
                <a:gd name="T87" fmla="*/ 4876 h 9209"/>
                <a:gd name="T88" fmla="*/ 11759 w 12046"/>
                <a:gd name="T89" fmla="*/ 5419 h 9209"/>
                <a:gd name="T90" fmla="*/ 11088 w 12046"/>
                <a:gd name="T91" fmla="*/ 5686 h 9209"/>
                <a:gd name="T92" fmla="*/ 10324 w 12046"/>
                <a:gd name="T93" fmla="*/ 6375 h 9209"/>
                <a:gd name="T94" fmla="*/ 9893 w 12046"/>
                <a:gd name="T95" fmla="*/ 6878 h 9209"/>
                <a:gd name="T96" fmla="*/ 9177 w 12046"/>
                <a:gd name="T97" fmla="*/ 7371 h 9209"/>
                <a:gd name="T98" fmla="*/ 8439 w 12046"/>
                <a:gd name="T99" fmla="*/ 7554 h 9209"/>
                <a:gd name="T100" fmla="*/ 8528 w 12046"/>
                <a:gd name="T101" fmla="*/ 7889 h 9209"/>
                <a:gd name="T102" fmla="*/ 8764 w 12046"/>
                <a:gd name="T103" fmla="*/ 8238 h 9209"/>
                <a:gd name="T104" fmla="*/ 8655 w 12046"/>
                <a:gd name="T105" fmla="*/ 8615 h 9209"/>
                <a:gd name="T106" fmla="*/ 8687 w 12046"/>
                <a:gd name="T107" fmla="*/ 9152 h 9209"/>
                <a:gd name="T108" fmla="*/ 8231 w 12046"/>
                <a:gd name="T109" fmla="*/ 9004 h 9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6" h="9209">
                  <a:moveTo>
                    <a:pt x="7919" y="8991"/>
                  </a:moveTo>
                  <a:cubicBezTo>
                    <a:pt x="7906" y="8981"/>
                    <a:pt x="7893" y="8972"/>
                    <a:pt x="7884" y="8967"/>
                  </a:cubicBezTo>
                  <a:cubicBezTo>
                    <a:pt x="7860" y="8953"/>
                    <a:pt x="7810" y="8931"/>
                    <a:pt x="7785" y="8919"/>
                  </a:cubicBezTo>
                  <a:cubicBezTo>
                    <a:pt x="7758" y="8907"/>
                    <a:pt x="7702" y="8887"/>
                    <a:pt x="7677" y="8870"/>
                  </a:cubicBezTo>
                  <a:cubicBezTo>
                    <a:pt x="7649" y="8851"/>
                    <a:pt x="7610" y="8791"/>
                    <a:pt x="7579" y="8776"/>
                  </a:cubicBezTo>
                  <a:cubicBezTo>
                    <a:pt x="7556" y="8764"/>
                    <a:pt x="7500" y="8767"/>
                    <a:pt x="7475" y="8758"/>
                  </a:cubicBezTo>
                  <a:cubicBezTo>
                    <a:pt x="7456" y="8752"/>
                    <a:pt x="7420" y="8731"/>
                    <a:pt x="7404" y="8719"/>
                  </a:cubicBezTo>
                  <a:cubicBezTo>
                    <a:pt x="7388" y="8706"/>
                    <a:pt x="7366" y="8671"/>
                    <a:pt x="7349" y="8659"/>
                  </a:cubicBezTo>
                  <a:cubicBezTo>
                    <a:pt x="7325" y="8643"/>
                    <a:pt x="7270" y="8625"/>
                    <a:pt x="7242" y="8620"/>
                  </a:cubicBezTo>
                  <a:cubicBezTo>
                    <a:pt x="7203" y="8612"/>
                    <a:pt x="7121" y="8611"/>
                    <a:pt x="7081" y="8617"/>
                  </a:cubicBezTo>
                  <a:cubicBezTo>
                    <a:pt x="7056" y="8621"/>
                    <a:pt x="7008" y="8648"/>
                    <a:pt x="6982" y="8649"/>
                  </a:cubicBezTo>
                  <a:cubicBezTo>
                    <a:pt x="6955" y="8651"/>
                    <a:pt x="6899" y="8640"/>
                    <a:pt x="6873" y="8630"/>
                  </a:cubicBezTo>
                  <a:cubicBezTo>
                    <a:pt x="6851" y="8620"/>
                    <a:pt x="6817" y="8581"/>
                    <a:pt x="6794" y="8573"/>
                  </a:cubicBezTo>
                  <a:cubicBezTo>
                    <a:pt x="6774" y="8565"/>
                    <a:pt x="6731" y="8561"/>
                    <a:pt x="6710" y="8563"/>
                  </a:cubicBezTo>
                  <a:cubicBezTo>
                    <a:pt x="6673" y="8566"/>
                    <a:pt x="6605" y="8599"/>
                    <a:pt x="6569" y="8602"/>
                  </a:cubicBezTo>
                  <a:cubicBezTo>
                    <a:pt x="6531" y="8606"/>
                    <a:pt x="6455" y="8591"/>
                    <a:pt x="6417" y="8590"/>
                  </a:cubicBezTo>
                  <a:cubicBezTo>
                    <a:pt x="6386" y="8589"/>
                    <a:pt x="6323" y="8594"/>
                    <a:pt x="6291" y="8595"/>
                  </a:cubicBezTo>
                  <a:cubicBezTo>
                    <a:pt x="6251" y="8596"/>
                    <a:pt x="6167" y="8580"/>
                    <a:pt x="6130" y="8595"/>
                  </a:cubicBezTo>
                  <a:cubicBezTo>
                    <a:pt x="6104" y="8606"/>
                    <a:pt x="6065" y="8651"/>
                    <a:pt x="6048" y="8674"/>
                  </a:cubicBezTo>
                  <a:cubicBezTo>
                    <a:pt x="6036" y="8690"/>
                    <a:pt x="6023" y="8730"/>
                    <a:pt x="6011" y="8746"/>
                  </a:cubicBezTo>
                  <a:cubicBezTo>
                    <a:pt x="5999" y="8762"/>
                    <a:pt x="5970" y="8791"/>
                    <a:pt x="5952" y="8801"/>
                  </a:cubicBezTo>
                  <a:cubicBezTo>
                    <a:pt x="5923" y="8816"/>
                    <a:pt x="5858" y="8827"/>
                    <a:pt x="5825" y="8830"/>
                  </a:cubicBezTo>
                  <a:cubicBezTo>
                    <a:pt x="5798" y="8833"/>
                    <a:pt x="5743" y="8831"/>
                    <a:pt x="5716" y="8828"/>
                  </a:cubicBezTo>
                  <a:cubicBezTo>
                    <a:pt x="5691" y="8824"/>
                    <a:pt x="5641" y="8812"/>
                    <a:pt x="5617" y="8803"/>
                  </a:cubicBezTo>
                  <a:cubicBezTo>
                    <a:pt x="5594" y="8794"/>
                    <a:pt x="5554" y="8765"/>
                    <a:pt x="5531" y="8758"/>
                  </a:cubicBezTo>
                  <a:cubicBezTo>
                    <a:pt x="5508" y="8752"/>
                    <a:pt x="5462" y="8750"/>
                    <a:pt x="5439" y="8751"/>
                  </a:cubicBezTo>
                  <a:cubicBezTo>
                    <a:pt x="5391" y="8753"/>
                    <a:pt x="5297" y="8773"/>
                    <a:pt x="5251" y="8786"/>
                  </a:cubicBezTo>
                  <a:cubicBezTo>
                    <a:pt x="5221" y="8794"/>
                    <a:pt x="5165" y="8819"/>
                    <a:pt x="5137" y="8830"/>
                  </a:cubicBezTo>
                  <a:cubicBezTo>
                    <a:pt x="5107" y="8843"/>
                    <a:pt x="5049" y="8875"/>
                    <a:pt x="5018" y="8882"/>
                  </a:cubicBezTo>
                  <a:cubicBezTo>
                    <a:pt x="4989" y="8889"/>
                    <a:pt x="4930" y="8892"/>
                    <a:pt x="4901" y="8890"/>
                  </a:cubicBezTo>
                  <a:cubicBezTo>
                    <a:pt x="4859" y="8886"/>
                    <a:pt x="4778" y="8855"/>
                    <a:pt x="4735" y="8850"/>
                  </a:cubicBezTo>
                  <a:cubicBezTo>
                    <a:pt x="4700" y="8846"/>
                    <a:pt x="4627" y="8856"/>
                    <a:pt x="4592" y="8848"/>
                  </a:cubicBezTo>
                  <a:cubicBezTo>
                    <a:pt x="4568" y="8842"/>
                    <a:pt x="4526" y="8814"/>
                    <a:pt x="4502" y="8806"/>
                  </a:cubicBezTo>
                  <a:cubicBezTo>
                    <a:pt x="4479" y="8797"/>
                    <a:pt x="4429" y="8793"/>
                    <a:pt x="4406" y="8783"/>
                  </a:cubicBezTo>
                  <a:cubicBezTo>
                    <a:pt x="4385" y="8775"/>
                    <a:pt x="4345" y="8752"/>
                    <a:pt x="4329" y="8736"/>
                  </a:cubicBezTo>
                  <a:cubicBezTo>
                    <a:pt x="4313" y="8720"/>
                    <a:pt x="4295" y="8679"/>
                    <a:pt x="4284" y="8659"/>
                  </a:cubicBezTo>
                  <a:cubicBezTo>
                    <a:pt x="4273" y="8637"/>
                    <a:pt x="4261" y="8585"/>
                    <a:pt x="4242" y="8568"/>
                  </a:cubicBezTo>
                  <a:cubicBezTo>
                    <a:pt x="4227" y="8553"/>
                    <a:pt x="4184" y="8542"/>
                    <a:pt x="4163" y="8535"/>
                  </a:cubicBezTo>
                  <a:cubicBezTo>
                    <a:pt x="4148" y="8531"/>
                    <a:pt x="4117" y="8525"/>
                    <a:pt x="4101" y="8523"/>
                  </a:cubicBezTo>
                  <a:cubicBezTo>
                    <a:pt x="4078" y="8521"/>
                    <a:pt x="4030" y="8517"/>
                    <a:pt x="4007" y="8523"/>
                  </a:cubicBezTo>
                  <a:cubicBezTo>
                    <a:pt x="3988" y="8529"/>
                    <a:pt x="3955" y="8553"/>
                    <a:pt x="3940" y="8565"/>
                  </a:cubicBezTo>
                  <a:cubicBezTo>
                    <a:pt x="3921" y="8581"/>
                    <a:pt x="3892" y="8625"/>
                    <a:pt x="3871" y="8637"/>
                  </a:cubicBezTo>
                  <a:cubicBezTo>
                    <a:pt x="3855" y="8646"/>
                    <a:pt x="3818" y="8646"/>
                    <a:pt x="3801" y="8652"/>
                  </a:cubicBezTo>
                  <a:cubicBezTo>
                    <a:pt x="3769" y="8663"/>
                    <a:pt x="3711" y="8705"/>
                    <a:pt x="3677" y="8714"/>
                  </a:cubicBezTo>
                  <a:cubicBezTo>
                    <a:pt x="3646" y="8722"/>
                    <a:pt x="3579" y="8723"/>
                    <a:pt x="3546" y="8721"/>
                  </a:cubicBezTo>
                  <a:cubicBezTo>
                    <a:pt x="3527" y="8720"/>
                    <a:pt x="3489" y="8716"/>
                    <a:pt x="3472" y="8709"/>
                  </a:cubicBezTo>
                  <a:cubicBezTo>
                    <a:pt x="3447" y="8698"/>
                    <a:pt x="3410" y="8655"/>
                    <a:pt x="3385" y="8644"/>
                  </a:cubicBezTo>
                  <a:cubicBezTo>
                    <a:pt x="3367" y="8637"/>
                    <a:pt x="3324" y="8641"/>
                    <a:pt x="3306" y="8632"/>
                  </a:cubicBezTo>
                  <a:cubicBezTo>
                    <a:pt x="3290" y="8625"/>
                    <a:pt x="3270" y="8591"/>
                    <a:pt x="3254" y="8585"/>
                  </a:cubicBezTo>
                  <a:cubicBezTo>
                    <a:pt x="3237" y="8579"/>
                    <a:pt x="3202" y="8589"/>
                    <a:pt x="3184" y="8590"/>
                  </a:cubicBezTo>
                  <a:cubicBezTo>
                    <a:pt x="3167" y="8591"/>
                    <a:pt x="3132" y="8597"/>
                    <a:pt x="3115" y="8592"/>
                  </a:cubicBezTo>
                  <a:cubicBezTo>
                    <a:pt x="3092" y="8587"/>
                    <a:pt x="3049" y="8561"/>
                    <a:pt x="3031" y="8545"/>
                  </a:cubicBezTo>
                  <a:cubicBezTo>
                    <a:pt x="3013" y="8531"/>
                    <a:pt x="2992" y="8486"/>
                    <a:pt x="2971" y="8476"/>
                  </a:cubicBezTo>
                  <a:cubicBezTo>
                    <a:pt x="2943" y="8463"/>
                    <a:pt x="2878" y="8469"/>
                    <a:pt x="2847" y="8476"/>
                  </a:cubicBezTo>
                  <a:cubicBezTo>
                    <a:pt x="2833" y="8480"/>
                    <a:pt x="2808" y="8495"/>
                    <a:pt x="2795" y="8503"/>
                  </a:cubicBezTo>
                  <a:cubicBezTo>
                    <a:pt x="2748" y="8534"/>
                    <a:pt x="2660" y="8603"/>
                    <a:pt x="2620" y="8642"/>
                  </a:cubicBezTo>
                  <a:cubicBezTo>
                    <a:pt x="2590" y="8670"/>
                    <a:pt x="2535" y="8729"/>
                    <a:pt x="2513" y="8763"/>
                  </a:cubicBezTo>
                  <a:cubicBezTo>
                    <a:pt x="2494" y="8793"/>
                    <a:pt x="2477" y="8864"/>
                    <a:pt x="2456" y="8892"/>
                  </a:cubicBezTo>
                  <a:cubicBezTo>
                    <a:pt x="2443" y="8910"/>
                    <a:pt x="2408" y="8939"/>
                    <a:pt x="2389" y="8949"/>
                  </a:cubicBezTo>
                  <a:cubicBezTo>
                    <a:pt x="2362" y="8964"/>
                    <a:pt x="2301" y="8984"/>
                    <a:pt x="2270" y="8984"/>
                  </a:cubicBezTo>
                  <a:cubicBezTo>
                    <a:pt x="2231" y="8984"/>
                    <a:pt x="2157" y="8953"/>
                    <a:pt x="2119" y="8942"/>
                  </a:cubicBezTo>
                  <a:cubicBezTo>
                    <a:pt x="2093" y="8934"/>
                    <a:pt x="2044" y="8906"/>
                    <a:pt x="2017" y="8907"/>
                  </a:cubicBezTo>
                  <a:cubicBezTo>
                    <a:pt x="2001" y="8908"/>
                    <a:pt x="1973" y="8929"/>
                    <a:pt x="1958" y="8934"/>
                  </a:cubicBezTo>
                  <a:cubicBezTo>
                    <a:pt x="1949" y="8938"/>
                    <a:pt x="1928" y="8943"/>
                    <a:pt x="1912" y="8948"/>
                  </a:cubicBezTo>
                  <a:cubicBezTo>
                    <a:pt x="1911" y="8930"/>
                    <a:pt x="1907" y="8913"/>
                    <a:pt x="1902" y="8903"/>
                  </a:cubicBezTo>
                  <a:cubicBezTo>
                    <a:pt x="1887" y="8876"/>
                    <a:pt x="1822" y="8856"/>
                    <a:pt x="1798" y="8837"/>
                  </a:cubicBezTo>
                  <a:cubicBezTo>
                    <a:pt x="1754" y="8802"/>
                    <a:pt x="1668" y="8726"/>
                    <a:pt x="1638" y="8678"/>
                  </a:cubicBezTo>
                  <a:cubicBezTo>
                    <a:pt x="1619" y="8650"/>
                    <a:pt x="1597" y="8585"/>
                    <a:pt x="1591" y="8551"/>
                  </a:cubicBezTo>
                  <a:cubicBezTo>
                    <a:pt x="1586" y="8516"/>
                    <a:pt x="1595" y="8445"/>
                    <a:pt x="1596" y="8409"/>
                  </a:cubicBezTo>
                  <a:cubicBezTo>
                    <a:pt x="1597" y="8389"/>
                    <a:pt x="1603" y="8348"/>
                    <a:pt x="1600" y="8328"/>
                  </a:cubicBezTo>
                  <a:cubicBezTo>
                    <a:pt x="1595" y="8301"/>
                    <a:pt x="1562" y="8252"/>
                    <a:pt x="1562" y="8224"/>
                  </a:cubicBezTo>
                  <a:cubicBezTo>
                    <a:pt x="1561" y="8203"/>
                    <a:pt x="1580" y="8164"/>
                    <a:pt x="1588" y="8145"/>
                  </a:cubicBezTo>
                  <a:cubicBezTo>
                    <a:pt x="1596" y="8126"/>
                    <a:pt x="1632" y="8091"/>
                    <a:pt x="1626" y="8071"/>
                  </a:cubicBezTo>
                  <a:cubicBezTo>
                    <a:pt x="1623" y="8059"/>
                    <a:pt x="1595" y="8050"/>
                    <a:pt x="1583" y="8046"/>
                  </a:cubicBezTo>
                  <a:cubicBezTo>
                    <a:pt x="1546" y="8034"/>
                    <a:pt x="1467" y="8037"/>
                    <a:pt x="1429" y="8028"/>
                  </a:cubicBezTo>
                  <a:cubicBezTo>
                    <a:pt x="1383" y="8016"/>
                    <a:pt x="1295" y="7978"/>
                    <a:pt x="1251" y="7958"/>
                  </a:cubicBezTo>
                  <a:cubicBezTo>
                    <a:pt x="1202" y="7935"/>
                    <a:pt x="1104" y="7888"/>
                    <a:pt x="1061" y="7854"/>
                  </a:cubicBezTo>
                  <a:cubicBezTo>
                    <a:pt x="1030" y="7829"/>
                    <a:pt x="975" y="7770"/>
                    <a:pt x="956" y="7735"/>
                  </a:cubicBezTo>
                  <a:cubicBezTo>
                    <a:pt x="939" y="7706"/>
                    <a:pt x="932" y="7634"/>
                    <a:pt x="914" y="7605"/>
                  </a:cubicBezTo>
                  <a:cubicBezTo>
                    <a:pt x="906" y="7591"/>
                    <a:pt x="884" y="7564"/>
                    <a:pt x="868" y="7560"/>
                  </a:cubicBezTo>
                  <a:cubicBezTo>
                    <a:pt x="842" y="7554"/>
                    <a:pt x="792" y="7591"/>
                    <a:pt x="766" y="7590"/>
                  </a:cubicBezTo>
                  <a:cubicBezTo>
                    <a:pt x="744" y="7589"/>
                    <a:pt x="706" y="7565"/>
                    <a:pt x="685" y="7562"/>
                  </a:cubicBezTo>
                  <a:cubicBezTo>
                    <a:pt x="674" y="7560"/>
                    <a:pt x="647" y="7571"/>
                    <a:pt x="640" y="7562"/>
                  </a:cubicBezTo>
                  <a:cubicBezTo>
                    <a:pt x="631" y="7550"/>
                    <a:pt x="653" y="7519"/>
                    <a:pt x="653" y="7504"/>
                  </a:cubicBezTo>
                  <a:cubicBezTo>
                    <a:pt x="655" y="7468"/>
                    <a:pt x="631" y="7396"/>
                    <a:pt x="633" y="7360"/>
                  </a:cubicBezTo>
                  <a:cubicBezTo>
                    <a:pt x="635" y="7344"/>
                    <a:pt x="647" y="7311"/>
                    <a:pt x="653" y="7296"/>
                  </a:cubicBezTo>
                  <a:cubicBezTo>
                    <a:pt x="659" y="7281"/>
                    <a:pt x="676" y="7254"/>
                    <a:pt x="683" y="7240"/>
                  </a:cubicBezTo>
                  <a:cubicBezTo>
                    <a:pt x="691" y="7222"/>
                    <a:pt x="709" y="7186"/>
                    <a:pt x="713" y="7167"/>
                  </a:cubicBezTo>
                  <a:cubicBezTo>
                    <a:pt x="717" y="7142"/>
                    <a:pt x="714" y="7090"/>
                    <a:pt x="709" y="7065"/>
                  </a:cubicBezTo>
                  <a:cubicBezTo>
                    <a:pt x="705" y="7039"/>
                    <a:pt x="695" y="6987"/>
                    <a:pt x="680" y="6966"/>
                  </a:cubicBezTo>
                  <a:cubicBezTo>
                    <a:pt x="668" y="6949"/>
                    <a:pt x="629" y="6932"/>
                    <a:pt x="614" y="6919"/>
                  </a:cubicBezTo>
                  <a:cubicBezTo>
                    <a:pt x="583" y="6894"/>
                    <a:pt x="522" y="6841"/>
                    <a:pt x="501" y="6807"/>
                  </a:cubicBezTo>
                  <a:cubicBezTo>
                    <a:pt x="490" y="6789"/>
                    <a:pt x="484" y="6746"/>
                    <a:pt x="477" y="6726"/>
                  </a:cubicBezTo>
                  <a:cubicBezTo>
                    <a:pt x="468" y="6704"/>
                    <a:pt x="456" y="6657"/>
                    <a:pt x="439" y="6642"/>
                  </a:cubicBezTo>
                  <a:cubicBezTo>
                    <a:pt x="413" y="6620"/>
                    <a:pt x="341" y="6614"/>
                    <a:pt x="308" y="6610"/>
                  </a:cubicBezTo>
                  <a:cubicBezTo>
                    <a:pt x="281" y="6607"/>
                    <a:pt x="226" y="6619"/>
                    <a:pt x="201" y="6610"/>
                  </a:cubicBezTo>
                  <a:cubicBezTo>
                    <a:pt x="173" y="6601"/>
                    <a:pt x="132" y="6554"/>
                    <a:pt x="108" y="6536"/>
                  </a:cubicBezTo>
                  <a:cubicBezTo>
                    <a:pt x="88" y="6521"/>
                    <a:pt x="34" y="6501"/>
                    <a:pt x="26" y="6477"/>
                  </a:cubicBezTo>
                  <a:cubicBezTo>
                    <a:pt x="18" y="6456"/>
                    <a:pt x="35" y="6407"/>
                    <a:pt x="50" y="6391"/>
                  </a:cubicBezTo>
                  <a:cubicBezTo>
                    <a:pt x="77" y="6363"/>
                    <a:pt x="158" y="6351"/>
                    <a:pt x="196" y="6343"/>
                  </a:cubicBezTo>
                  <a:cubicBezTo>
                    <a:pt x="213" y="6339"/>
                    <a:pt x="250" y="6327"/>
                    <a:pt x="267" y="6335"/>
                  </a:cubicBezTo>
                  <a:cubicBezTo>
                    <a:pt x="286" y="6343"/>
                    <a:pt x="298" y="6389"/>
                    <a:pt x="315" y="6402"/>
                  </a:cubicBezTo>
                  <a:cubicBezTo>
                    <a:pt x="325" y="6411"/>
                    <a:pt x="352" y="6421"/>
                    <a:pt x="366" y="6424"/>
                  </a:cubicBezTo>
                  <a:cubicBezTo>
                    <a:pt x="381" y="6427"/>
                    <a:pt x="417" y="6435"/>
                    <a:pt x="429" y="6424"/>
                  </a:cubicBezTo>
                  <a:cubicBezTo>
                    <a:pt x="446" y="6407"/>
                    <a:pt x="443" y="6350"/>
                    <a:pt x="434" y="6328"/>
                  </a:cubicBezTo>
                  <a:cubicBezTo>
                    <a:pt x="426" y="6311"/>
                    <a:pt x="386" y="6298"/>
                    <a:pt x="377" y="6282"/>
                  </a:cubicBezTo>
                  <a:cubicBezTo>
                    <a:pt x="367" y="6263"/>
                    <a:pt x="364" y="6217"/>
                    <a:pt x="366" y="6196"/>
                  </a:cubicBezTo>
                  <a:cubicBezTo>
                    <a:pt x="368" y="6172"/>
                    <a:pt x="391" y="6130"/>
                    <a:pt x="397" y="6107"/>
                  </a:cubicBezTo>
                  <a:cubicBezTo>
                    <a:pt x="414" y="6043"/>
                    <a:pt x="434" y="5914"/>
                    <a:pt x="443" y="5849"/>
                  </a:cubicBezTo>
                  <a:cubicBezTo>
                    <a:pt x="448" y="5822"/>
                    <a:pt x="451" y="5768"/>
                    <a:pt x="457" y="5742"/>
                  </a:cubicBezTo>
                  <a:cubicBezTo>
                    <a:pt x="461" y="5719"/>
                    <a:pt x="486" y="5674"/>
                    <a:pt x="481" y="5651"/>
                  </a:cubicBezTo>
                  <a:cubicBezTo>
                    <a:pt x="472" y="5600"/>
                    <a:pt x="400" y="5516"/>
                    <a:pt x="361" y="5482"/>
                  </a:cubicBezTo>
                  <a:cubicBezTo>
                    <a:pt x="337" y="5461"/>
                    <a:pt x="277" y="5435"/>
                    <a:pt x="247" y="5423"/>
                  </a:cubicBezTo>
                  <a:cubicBezTo>
                    <a:pt x="224" y="5414"/>
                    <a:pt x="176" y="5386"/>
                    <a:pt x="153" y="5395"/>
                  </a:cubicBezTo>
                  <a:cubicBezTo>
                    <a:pt x="137" y="5401"/>
                    <a:pt x="134" y="5449"/>
                    <a:pt x="118" y="5454"/>
                  </a:cubicBezTo>
                  <a:cubicBezTo>
                    <a:pt x="100" y="5460"/>
                    <a:pt x="59" y="5439"/>
                    <a:pt x="47" y="5425"/>
                  </a:cubicBezTo>
                  <a:cubicBezTo>
                    <a:pt x="32" y="5406"/>
                    <a:pt x="33" y="5354"/>
                    <a:pt x="27" y="5330"/>
                  </a:cubicBezTo>
                  <a:cubicBezTo>
                    <a:pt x="23" y="5312"/>
                    <a:pt x="9" y="5275"/>
                    <a:pt x="6" y="5256"/>
                  </a:cubicBezTo>
                  <a:cubicBezTo>
                    <a:pt x="4" y="5246"/>
                    <a:pt x="0" y="5224"/>
                    <a:pt x="6" y="5215"/>
                  </a:cubicBezTo>
                  <a:cubicBezTo>
                    <a:pt x="13" y="5204"/>
                    <a:pt x="43" y="5199"/>
                    <a:pt x="54" y="5192"/>
                  </a:cubicBezTo>
                  <a:cubicBezTo>
                    <a:pt x="67" y="5183"/>
                    <a:pt x="95" y="5163"/>
                    <a:pt x="102" y="5149"/>
                  </a:cubicBezTo>
                  <a:cubicBezTo>
                    <a:pt x="110" y="5131"/>
                    <a:pt x="106" y="5090"/>
                    <a:pt x="103" y="5071"/>
                  </a:cubicBezTo>
                  <a:cubicBezTo>
                    <a:pt x="98" y="5043"/>
                    <a:pt x="67" y="4991"/>
                    <a:pt x="64" y="4962"/>
                  </a:cubicBezTo>
                  <a:cubicBezTo>
                    <a:pt x="61" y="4947"/>
                    <a:pt x="61" y="4913"/>
                    <a:pt x="69" y="4899"/>
                  </a:cubicBezTo>
                  <a:cubicBezTo>
                    <a:pt x="77" y="4883"/>
                    <a:pt x="111" y="4863"/>
                    <a:pt x="126" y="4851"/>
                  </a:cubicBezTo>
                  <a:cubicBezTo>
                    <a:pt x="148" y="4835"/>
                    <a:pt x="197" y="4809"/>
                    <a:pt x="217" y="4790"/>
                  </a:cubicBezTo>
                  <a:cubicBezTo>
                    <a:pt x="234" y="4774"/>
                    <a:pt x="264" y="4737"/>
                    <a:pt x="275" y="4716"/>
                  </a:cubicBezTo>
                  <a:cubicBezTo>
                    <a:pt x="289" y="4690"/>
                    <a:pt x="295" y="4627"/>
                    <a:pt x="311" y="4602"/>
                  </a:cubicBezTo>
                  <a:cubicBezTo>
                    <a:pt x="320" y="4589"/>
                    <a:pt x="348" y="4571"/>
                    <a:pt x="358" y="4559"/>
                  </a:cubicBezTo>
                  <a:cubicBezTo>
                    <a:pt x="367" y="4547"/>
                    <a:pt x="377" y="4515"/>
                    <a:pt x="389" y="4505"/>
                  </a:cubicBezTo>
                  <a:cubicBezTo>
                    <a:pt x="413" y="4482"/>
                    <a:pt x="476" y="4451"/>
                    <a:pt x="510" y="4448"/>
                  </a:cubicBezTo>
                  <a:cubicBezTo>
                    <a:pt x="526" y="4447"/>
                    <a:pt x="556" y="4467"/>
                    <a:pt x="572" y="4468"/>
                  </a:cubicBezTo>
                  <a:cubicBezTo>
                    <a:pt x="586" y="4470"/>
                    <a:pt x="614" y="4466"/>
                    <a:pt x="627" y="4462"/>
                  </a:cubicBezTo>
                  <a:cubicBezTo>
                    <a:pt x="645" y="4456"/>
                    <a:pt x="676" y="4430"/>
                    <a:pt x="695" y="4429"/>
                  </a:cubicBezTo>
                  <a:cubicBezTo>
                    <a:pt x="719" y="4427"/>
                    <a:pt x="763" y="4453"/>
                    <a:pt x="787" y="4457"/>
                  </a:cubicBezTo>
                  <a:cubicBezTo>
                    <a:pt x="811" y="4460"/>
                    <a:pt x="859" y="4461"/>
                    <a:pt x="883" y="4457"/>
                  </a:cubicBezTo>
                  <a:cubicBezTo>
                    <a:pt x="902" y="4453"/>
                    <a:pt x="941" y="4443"/>
                    <a:pt x="954" y="4429"/>
                  </a:cubicBezTo>
                  <a:cubicBezTo>
                    <a:pt x="962" y="4420"/>
                    <a:pt x="954" y="4389"/>
                    <a:pt x="964" y="4382"/>
                  </a:cubicBezTo>
                  <a:cubicBezTo>
                    <a:pt x="973" y="4376"/>
                    <a:pt x="997" y="4383"/>
                    <a:pt x="1008" y="4386"/>
                  </a:cubicBezTo>
                  <a:cubicBezTo>
                    <a:pt x="1027" y="4390"/>
                    <a:pt x="1061" y="4409"/>
                    <a:pt x="1079" y="4410"/>
                  </a:cubicBezTo>
                  <a:cubicBezTo>
                    <a:pt x="1099" y="4412"/>
                    <a:pt x="1136" y="4402"/>
                    <a:pt x="1155" y="4399"/>
                  </a:cubicBezTo>
                  <a:cubicBezTo>
                    <a:pt x="1173" y="4396"/>
                    <a:pt x="1209" y="4392"/>
                    <a:pt x="1226" y="4387"/>
                  </a:cubicBezTo>
                  <a:cubicBezTo>
                    <a:pt x="1237" y="4385"/>
                    <a:pt x="1258" y="4372"/>
                    <a:pt x="1269" y="4372"/>
                  </a:cubicBezTo>
                  <a:cubicBezTo>
                    <a:pt x="1283" y="4373"/>
                    <a:pt x="1314" y="4381"/>
                    <a:pt x="1322" y="4392"/>
                  </a:cubicBezTo>
                  <a:cubicBezTo>
                    <a:pt x="1335" y="4410"/>
                    <a:pt x="1323" y="4458"/>
                    <a:pt x="1324" y="4480"/>
                  </a:cubicBezTo>
                  <a:cubicBezTo>
                    <a:pt x="1325" y="4503"/>
                    <a:pt x="1320" y="4550"/>
                    <a:pt x="1329" y="4571"/>
                  </a:cubicBezTo>
                  <a:cubicBezTo>
                    <a:pt x="1335" y="4586"/>
                    <a:pt x="1358" y="4611"/>
                    <a:pt x="1372" y="4619"/>
                  </a:cubicBezTo>
                  <a:cubicBezTo>
                    <a:pt x="1398" y="4634"/>
                    <a:pt x="1460" y="4644"/>
                    <a:pt x="1491" y="4642"/>
                  </a:cubicBezTo>
                  <a:cubicBezTo>
                    <a:pt x="1519" y="4640"/>
                    <a:pt x="1570" y="4604"/>
                    <a:pt x="1598" y="4605"/>
                  </a:cubicBezTo>
                  <a:cubicBezTo>
                    <a:pt x="1616" y="4606"/>
                    <a:pt x="1645" y="4631"/>
                    <a:pt x="1662" y="4633"/>
                  </a:cubicBezTo>
                  <a:cubicBezTo>
                    <a:pt x="1684" y="4637"/>
                    <a:pt x="1730" y="4636"/>
                    <a:pt x="1750" y="4627"/>
                  </a:cubicBezTo>
                  <a:cubicBezTo>
                    <a:pt x="1773" y="4617"/>
                    <a:pt x="1806" y="4577"/>
                    <a:pt x="1821" y="4557"/>
                  </a:cubicBezTo>
                  <a:cubicBezTo>
                    <a:pt x="1834" y="4540"/>
                    <a:pt x="1855" y="4502"/>
                    <a:pt x="1866" y="4483"/>
                  </a:cubicBezTo>
                  <a:cubicBezTo>
                    <a:pt x="1877" y="4461"/>
                    <a:pt x="1895" y="4415"/>
                    <a:pt x="1908" y="4394"/>
                  </a:cubicBezTo>
                  <a:cubicBezTo>
                    <a:pt x="1918" y="4379"/>
                    <a:pt x="1940" y="4351"/>
                    <a:pt x="1955" y="4341"/>
                  </a:cubicBezTo>
                  <a:cubicBezTo>
                    <a:pt x="1983" y="4322"/>
                    <a:pt x="2048" y="4299"/>
                    <a:pt x="2082" y="4298"/>
                  </a:cubicBezTo>
                  <a:cubicBezTo>
                    <a:pt x="2093" y="4298"/>
                    <a:pt x="2116" y="4304"/>
                    <a:pt x="2127" y="4310"/>
                  </a:cubicBezTo>
                  <a:cubicBezTo>
                    <a:pt x="2143" y="4318"/>
                    <a:pt x="2167" y="4348"/>
                    <a:pt x="2183" y="4358"/>
                  </a:cubicBezTo>
                  <a:cubicBezTo>
                    <a:pt x="2195" y="4365"/>
                    <a:pt x="2223" y="4376"/>
                    <a:pt x="2237" y="4377"/>
                  </a:cubicBezTo>
                  <a:cubicBezTo>
                    <a:pt x="2278" y="4382"/>
                    <a:pt x="2359" y="4365"/>
                    <a:pt x="2399" y="4358"/>
                  </a:cubicBezTo>
                  <a:cubicBezTo>
                    <a:pt x="2436" y="4351"/>
                    <a:pt x="2509" y="4332"/>
                    <a:pt x="2544" y="4320"/>
                  </a:cubicBezTo>
                  <a:cubicBezTo>
                    <a:pt x="2570" y="4311"/>
                    <a:pt x="2616" y="4282"/>
                    <a:pt x="2642" y="4277"/>
                  </a:cubicBezTo>
                  <a:cubicBezTo>
                    <a:pt x="2690" y="4267"/>
                    <a:pt x="2790" y="4286"/>
                    <a:pt x="2838" y="4278"/>
                  </a:cubicBezTo>
                  <a:cubicBezTo>
                    <a:pt x="2889" y="4271"/>
                    <a:pt x="2984" y="4230"/>
                    <a:pt x="3033" y="4216"/>
                  </a:cubicBezTo>
                  <a:cubicBezTo>
                    <a:pt x="3084" y="4200"/>
                    <a:pt x="3186" y="4175"/>
                    <a:pt x="3236" y="4159"/>
                  </a:cubicBezTo>
                  <a:cubicBezTo>
                    <a:pt x="3267" y="4150"/>
                    <a:pt x="3326" y="4122"/>
                    <a:pt x="3357" y="4116"/>
                  </a:cubicBezTo>
                  <a:cubicBezTo>
                    <a:pt x="3382" y="4112"/>
                    <a:pt x="3434" y="4116"/>
                    <a:pt x="3459" y="4113"/>
                  </a:cubicBezTo>
                  <a:cubicBezTo>
                    <a:pt x="3500" y="4109"/>
                    <a:pt x="3579" y="4084"/>
                    <a:pt x="3620" y="4087"/>
                  </a:cubicBezTo>
                  <a:cubicBezTo>
                    <a:pt x="3645" y="4088"/>
                    <a:pt x="3692" y="4113"/>
                    <a:pt x="3717" y="4116"/>
                  </a:cubicBezTo>
                  <a:cubicBezTo>
                    <a:pt x="3741" y="4120"/>
                    <a:pt x="3791" y="4123"/>
                    <a:pt x="3813" y="4113"/>
                  </a:cubicBezTo>
                  <a:cubicBezTo>
                    <a:pt x="3831" y="4105"/>
                    <a:pt x="3858" y="4073"/>
                    <a:pt x="3867" y="4055"/>
                  </a:cubicBezTo>
                  <a:cubicBezTo>
                    <a:pt x="3880" y="4033"/>
                    <a:pt x="3886" y="3982"/>
                    <a:pt x="3894" y="3958"/>
                  </a:cubicBezTo>
                  <a:cubicBezTo>
                    <a:pt x="3902" y="3933"/>
                    <a:pt x="3929" y="3885"/>
                    <a:pt x="3935" y="3859"/>
                  </a:cubicBezTo>
                  <a:cubicBezTo>
                    <a:pt x="3941" y="3830"/>
                    <a:pt x="3932" y="3770"/>
                    <a:pt x="3940" y="3742"/>
                  </a:cubicBezTo>
                  <a:cubicBezTo>
                    <a:pt x="3951" y="3702"/>
                    <a:pt x="3988" y="3623"/>
                    <a:pt x="4021" y="3598"/>
                  </a:cubicBezTo>
                  <a:cubicBezTo>
                    <a:pt x="4039" y="3584"/>
                    <a:pt x="4088" y="3581"/>
                    <a:pt x="4110" y="3575"/>
                  </a:cubicBezTo>
                  <a:cubicBezTo>
                    <a:pt x="4130" y="3569"/>
                    <a:pt x="4177" y="3566"/>
                    <a:pt x="4191" y="3550"/>
                  </a:cubicBezTo>
                  <a:cubicBezTo>
                    <a:pt x="4204" y="3536"/>
                    <a:pt x="4196" y="3490"/>
                    <a:pt x="4206" y="3474"/>
                  </a:cubicBezTo>
                  <a:cubicBezTo>
                    <a:pt x="4220" y="3451"/>
                    <a:pt x="4271" y="3424"/>
                    <a:pt x="4293" y="3410"/>
                  </a:cubicBezTo>
                  <a:cubicBezTo>
                    <a:pt x="4306" y="3402"/>
                    <a:pt x="4336" y="3394"/>
                    <a:pt x="4345" y="3381"/>
                  </a:cubicBezTo>
                  <a:cubicBezTo>
                    <a:pt x="4364" y="3353"/>
                    <a:pt x="4360" y="3278"/>
                    <a:pt x="4363" y="3243"/>
                  </a:cubicBezTo>
                  <a:cubicBezTo>
                    <a:pt x="4365" y="3210"/>
                    <a:pt x="4372" y="3144"/>
                    <a:pt x="4365" y="3112"/>
                  </a:cubicBezTo>
                  <a:cubicBezTo>
                    <a:pt x="4359" y="3088"/>
                    <a:pt x="4326" y="3047"/>
                    <a:pt x="4318" y="3023"/>
                  </a:cubicBezTo>
                  <a:cubicBezTo>
                    <a:pt x="4307" y="2987"/>
                    <a:pt x="4298" y="2912"/>
                    <a:pt x="4297" y="2874"/>
                  </a:cubicBezTo>
                  <a:cubicBezTo>
                    <a:pt x="4296" y="2830"/>
                    <a:pt x="4308" y="2742"/>
                    <a:pt x="4313" y="2698"/>
                  </a:cubicBezTo>
                  <a:cubicBezTo>
                    <a:pt x="4317" y="2671"/>
                    <a:pt x="4326" y="2618"/>
                    <a:pt x="4330" y="2592"/>
                  </a:cubicBezTo>
                  <a:cubicBezTo>
                    <a:pt x="4334" y="2566"/>
                    <a:pt x="4344" y="2515"/>
                    <a:pt x="4345" y="2490"/>
                  </a:cubicBezTo>
                  <a:cubicBezTo>
                    <a:pt x="4346" y="2454"/>
                    <a:pt x="4345" y="2381"/>
                    <a:pt x="4336" y="2346"/>
                  </a:cubicBezTo>
                  <a:cubicBezTo>
                    <a:pt x="4331" y="2322"/>
                    <a:pt x="4311" y="2275"/>
                    <a:pt x="4297" y="2255"/>
                  </a:cubicBezTo>
                  <a:cubicBezTo>
                    <a:pt x="4284" y="2237"/>
                    <a:pt x="4239" y="2215"/>
                    <a:pt x="4232" y="2194"/>
                  </a:cubicBezTo>
                  <a:cubicBezTo>
                    <a:pt x="4226" y="2173"/>
                    <a:pt x="4237" y="2126"/>
                    <a:pt x="4252" y="2110"/>
                  </a:cubicBezTo>
                  <a:cubicBezTo>
                    <a:pt x="4267" y="2094"/>
                    <a:pt x="4313" y="2086"/>
                    <a:pt x="4335" y="2085"/>
                  </a:cubicBezTo>
                  <a:cubicBezTo>
                    <a:pt x="4355" y="2084"/>
                    <a:pt x="4395" y="2097"/>
                    <a:pt x="4416" y="2100"/>
                  </a:cubicBezTo>
                  <a:cubicBezTo>
                    <a:pt x="4451" y="2105"/>
                    <a:pt x="4521" y="2117"/>
                    <a:pt x="4556" y="2120"/>
                  </a:cubicBezTo>
                  <a:cubicBezTo>
                    <a:pt x="4599" y="2123"/>
                    <a:pt x="4686" y="2124"/>
                    <a:pt x="4729" y="2120"/>
                  </a:cubicBezTo>
                  <a:cubicBezTo>
                    <a:pt x="4762" y="2117"/>
                    <a:pt x="4826" y="2098"/>
                    <a:pt x="4858" y="2095"/>
                  </a:cubicBezTo>
                  <a:cubicBezTo>
                    <a:pt x="4887" y="2092"/>
                    <a:pt x="4947" y="2087"/>
                    <a:pt x="4976" y="2092"/>
                  </a:cubicBezTo>
                  <a:cubicBezTo>
                    <a:pt x="5004" y="2096"/>
                    <a:pt x="5057" y="2117"/>
                    <a:pt x="5083" y="2128"/>
                  </a:cubicBezTo>
                  <a:cubicBezTo>
                    <a:pt x="5108" y="2138"/>
                    <a:pt x="5153" y="2167"/>
                    <a:pt x="5179" y="2174"/>
                  </a:cubicBezTo>
                  <a:cubicBezTo>
                    <a:pt x="5205" y="2182"/>
                    <a:pt x="5261" y="2180"/>
                    <a:pt x="5288" y="2186"/>
                  </a:cubicBezTo>
                  <a:cubicBezTo>
                    <a:pt x="5311" y="2191"/>
                    <a:pt x="5358" y="2205"/>
                    <a:pt x="5380" y="2214"/>
                  </a:cubicBezTo>
                  <a:cubicBezTo>
                    <a:pt x="5404" y="2223"/>
                    <a:pt x="5449" y="2256"/>
                    <a:pt x="5474" y="2255"/>
                  </a:cubicBezTo>
                  <a:cubicBezTo>
                    <a:pt x="5490" y="2255"/>
                    <a:pt x="5521" y="2240"/>
                    <a:pt x="5529" y="2227"/>
                  </a:cubicBezTo>
                  <a:cubicBezTo>
                    <a:pt x="5538" y="2212"/>
                    <a:pt x="5534" y="2173"/>
                    <a:pt x="5531" y="2156"/>
                  </a:cubicBezTo>
                  <a:cubicBezTo>
                    <a:pt x="5523" y="2118"/>
                    <a:pt x="5483" y="2050"/>
                    <a:pt x="5469" y="2014"/>
                  </a:cubicBezTo>
                  <a:cubicBezTo>
                    <a:pt x="5462" y="1994"/>
                    <a:pt x="5442" y="1954"/>
                    <a:pt x="5443" y="1933"/>
                  </a:cubicBezTo>
                  <a:cubicBezTo>
                    <a:pt x="5445" y="1909"/>
                    <a:pt x="5474" y="1867"/>
                    <a:pt x="5486" y="1845"/>
                  </a:cubicBezTo>
                  <a:cubicBezTo>
                    <a:pt x="5501" y="1819"/>
                    <a:pt x="5534" y="1770"/>
                    <a:pt x="5550" y="1745"/>
                  </a:cubicBezTo>
                  <a:cubicBezTo>
                    <a:pt x="5574" y="1709"/>
                    <a:pt x="5620" y="1636"/>
                    <a:pt x="5645" y="1601"/>
                  </a:cubicBezTo>
                  <a:cubicBezTo>
                    <a:pt x="5670" y="1564"/>
                    <a:pt x="5729" y="1495"/>
                    <a:pt x="5752" y="1456"/>
                  </a:cubicBezTo>
                  <a:cubicBezTo>
                    <a:pt x="5772" y="1422"/>
                    <a:pt x="5800" y="1350"/>
                    <a:pt x="5816" y="1315"/>
                  </a:cubicBezTo>
                  <a:cubicBezTo>
                    <a:pt x="5831" y="1284"/>
                    <a:pt x="5861" y="1220"/>
                    <a:pt x="5879" y="1190"/>
                  </a:cubicBezTo>
                  <a:cubicBezTo>
                    <a:pt x="5898" y="1159"/>
                    <a:pt x="5940" y="1100"/>
                    <a:pt x="5963" y="1072"/>
                  </a:cubicBezTo>
                  <a:cubicBezTo>
                    <a:pt x="5983" y="1050"/>
                    <a:pt x="6024" y="1006"/>
                    <a:pt x="6047" y="988"/>
                  </a:cubicBezTo>
                  <a:cubicBezTo>
                    <a:pt x="6061" y="978"/>
                    <a:pt x="6090" y="953"/>
                    <a:pt x="6107" y="955"/>
                  </a:cubicBezTo>
                  <a:cubicBezTo>
                    <a:pt x="6128" y="957"/>
                    <a:pt x="6157" y="996"/>
                    <a:pt x="6171" y="1011"/>
                  </a:cubicBezTo>
                  <a:cubicBezTo>
                    <a:pt x="6199" y="1040"/>
                    <a:pt x="6243" y="1108"/>
                    <a:pt x="6272" y="1135"/>
                  </a:cubicBezTo>
                  <a:cubicBezTo>
                    <a:pt x="6302" y="1162"/>
                    <a:pt x="6366" y="1213"/>
                    <a:pt x="6404" y="1224"/>
                  </a:cubicBezTo>
                  <a:cubicBezTo>
                    <a:pt x="6432" y="1233"/>
                    <a:pt x="6490" y="1229"/>
                    <a:pt x="6518" y="1224"/>
                  </a:cubicBezTo>
                  <a:cubicBezTo>
                    <a:pt x="6533" y="1222"/>
                    <a:pt x="6560" y="1208"/>
                    <a:pt x="6574" y="1208"/>
                  </a:cubicBezTo>
                  <a:cubicBezTo>
                    <a:pt x="6591" y="1208"/>
                    <a:pt x="6622" y="1221"/>
                    <a:pt x="6636" y="1229"/>
                  </a:cubicBezTo>
                  <a:cubicBezTo>
                    <a:pt x="6657" y="1242"/>
                    <a:pt x="6691" y="1280"/>
                    <a:pt x="6710" y="1295"/>
                  </a:cubicBezTo>
                  <a:cubicBezTo>
                    <a:pt x="6730" y="1312"/>
                    <a:pt x="6768" y="1347"/>
                    <a:pt x="6791" y="1358"/>
                  </a:cubicBezTo>
                  <a:cubicBezTo>
                    <a:pt x="6809" y="1367"/>
                    <a:pt x="6850" y="1380"/>
                    <a:pt x="6870" y="1380"/>
                  </a:cubicBezTo>
                  <a:cubicBezTo>
                    <a:pt x="6894" y="1379"/>
                    <a:pt x="6937" y="1356"/>
                    <a:pt x="6959" y="1348"/>
                  </a:cubicBezTo>
                  <a:cubicBezTo>
                    <a:pt x="6981" y="1341"/>
                    <a:pt x="7024" y="1322"/>
                    <a:pt x="7047" y="1317"/>
                  </a:cubicBezTo>
                  <a:cubicBezTo>
                    <a:pt x="7077" y="1310"/>
                    <a:pt x="7141" y="1317"/>
                    <a:pt x="7171" y="1307"/>
                  </a:cubicBezTo>
                  <a:cubicBezTo>
                    <a:pt x="7198" y="1298"/>
                    <a:pt x="7253" y="1268"/>
                    <a:pt x="7266" y="1243"/>
                  </a:cubicBezTo>
                  <a:cubicBezTo>
                    <a:pt x="7282" y="1215"/>
                    <a:pt x="7269" y="1147"/>
                    <a:pt x="7270" y="1115"/>
                  </a:cubicBezTo>
                  <a:cubicBezTo>
                    <a:pt x="7271" y="1085"/>
                    <a:pt x="7271" y="1025"/>
                    <a:pt x="7273" y="995"/>
                  </a:cubicBezTo>
                  <a:cubicBezTo>
                    <a:pt x="7276" y="946"/>
                    <a:pt x="7284" y="850"/>
                    <a:pt x="7290" y="802"/>
                  </a:cubicBezTo>
                  <a:cubicBezTo>
                    <a:pt x="7293" y="769"/>
                    <a:pt x="7299" y="704"/>
                    <a:pt x="7308" y="673"/>
                  </a:cubicBezTo>
                  <a:cubicBezTo>
                    <a:pt x="7317" y="640"/>
                    <a:pt x="7340" y="576"/>
                    <a:pt x="7359" y="549"/>
                  </a:cubicBezTo>
                  <a:cubicBezTo>
                    <a:pt x="7370" y="533"/>
                    <a:pt x="7406" y="512"/>
                    <a:pt x="7417" y="496"/>
                  </a:cubicBezTo>
                  <a:cubicBezTo>
                    <a:pt x="7424" y="485"/>
                    <a:pt x="7424" y="457"/>
                    <a:pt x="7433" y="448"/>
                  </a:cubicBezTo>
                  <a:cubicBezTo>
                    <a:pt x="7446" y="434"/>
                    <a:pt x="7485" y="421"/>
                    <a:pt x="7504" y="420"/>
                  </a:cubicBezTo>
                  <a:cubicBezTo>
                    <a:pt x="7526" y="420"/>
                    <a:pt x="7565" y="444"/>
                    <a:pt x="7587" y="448"/>
                  </a:cubicBezTo>
                  <a:cubicBezTo>
                    <a:pt x="7613" y="453"/>
                    <a:pt x="7666" y="455"/>
                    <a:pt x="7693" y="451"/>
                  </a:cubicBezTo>
                  <a:cubicBezTo>
                    <a:pt x="7722" y="448"/>
                    <a:pt x="7781" y="432"/>
                    <a:pt x="7808" y="418"/>
                  </a:cubicBezTo>
                  <a:cubicBezTo>
                    <a:pt x="7838" y="404"/>
                    <a:pt x="7895" y="364"/>
                    <a:pt x="7917" y="339"/>
                  </a:cubicBezTo>
                  <a:cubicBezTo>
                    <a:pt x="7936" y="319"/>
                    <a:pt x="7965" y="270"/>
                    <a:pt x="7973" y="243"/>
                  </a:cubicBezTo>
                  <a:cubicBezTo>
                    <a:pt x="7982" y="214"/>
                    <a:pt x="7975" y="150"/>
                    <a:pt x="7980" y="119"/>
                  </a:cubicBezTo>
                  <a:cubicBezTo>
                    <a:pt x="7984" y="93"/>
                    <a:pt x="7985" y="33"/>
                    <a:pt x="8006" y="17"/>
                  </a:cubicBezTo>
                  <a:cubicBezTo>
                    <a:pt x="8029" y="0"/>
                    <a:pt x="8091" y="12"/>
                    <a:pt x="8119" y="17"/>
                  </a:cubicBezTo>
                  <a:cubicBezTo>
                    <a:pt x="8138" y="21"/>
                    <a:pt x="8173" y="38"/>
                    <a:pt x="8191" y="45"/>
                  </a:cubicBezTo>
                  <a:cubicBezTo>
                    <a:pt x="8215" y="55"/>
                    <a:pt x="8260" y="80"/>
                    <a:pt x="8285" y="85"/>
                  </a:cubicBezTo>
                  <a:cubicBezTo>
                    <a:pt x="8304" y="89"/>
                    <a:pt x="8343" y="89"/>
                    <a:pt x="8361" y="85"/>
                  </a:cubicBezTo>
                  <a:cubicBezTo>
                    <a:pt x="8377" y="81"/>
                    <a:pt x="8403" y="54"/>
                    <a:pt x="8419" y="53"/>
                  </a:cubicBezTo>
                  <a:cubicBezTo>
                    <a:pt x="8431" y="53"/>
                    <a:pt x="8456" y="62"/>
                    <a:pt x="8464" y="72"/>
                  </a:cubicBezTo>
                  <a:cubicBezTo>
                    <a:pt x="8480" y="91"/>
                    <a:pt x="8486" y="146"/>
                    <a:pt x="8480" y="171"/>
                  </a:cubicBezTo>
                  <a:cubicBezTo>
                    <a:pt x="8478" y="181"/>
                    <a:pt x="8462" y="198"/>
                    <a:pt x="8456" y="207"/>
                  </a:cubicBezTo>
                  <a:cubicBezTo>
                    <a:pt x="8445" y="221"/>
                    <a:pt x="8417" y="244"/>
                    <a:pt x="8411" y="260"/>
                  </a:cubicBezTo>
                  <a:cubicBezTo>
                    <a:pt x="8407" y="270"/>
                    <a:pt x="8408" y="294"/>
                    <a:pt x="8413" y="304"/>
                  </a:cubicBezTo>
                  <a:cubicBezTo>
                    <a:pt x="8421" y="325"/>
                    <a:pt x="8462" y="349"/>
                    <a:pt x="8470" y="369"/>
                  </a:cubicBezTo>
                  <a:cubicBezTo>
                    <a:pt x="8483" y="397"/>
                    <a:pt x="8471" y="462"/>
                    <a:pt x="8484" y="489"/>
                  </a:cubicBezTo>
                  <a:cubicBezTo>
                    <a:pt x="8496" y="515"/>
                    <a:pt x="8539" y="555"/>
                    <a:pt x="8561" y="572"/>
                  </a:cubicBezTo>
                  <a:cubicBezTo>
                    <a:pt x="8575" y="582"/>
                    <a:pt x="8606" y="597"/>
                    <a:pt x="8621" y="605"/>
                  </a:cubicBezTo>
                  <a:cubicBezTo>
                    <a:pt x="8639" y="616"/>
                    <a:pt x="8679" y="632"/>
                    <a:pt x="8693" y="648"/>
                  </a:cubicBezTo>
                  <a:cubicBezTo>
                    <a:pt x="8710" y="667"/>
                    <a:pt x="8723" y="719"/>
                    <a:pt x="8735" y="742"/>
                  </a:cubicBezTo>
                  <a:cubicBezTo>
                    <a:pt x="8752" y="775"/>
                    <a:pt x="8791" y="841"/>
                    <a:pt x="8816" y="869"/>
                  </a:cubicBezTo>
                  <a:cubicBezTo>
                    <a:pt x="8841" y="898"/>
                    <a:pt x="8896" y="955"/>
                    <a:pt x="8931" y="970"/>
                  </a:cubicBezTo>
                  <a:cubicBezTo>
                    <a:pt x="8956" y="981"/>
                    <a:pt x="9012" y="974"/>
                    <a:pt x="9039" y="980"/>
                  </a:cubicBezTo>
                  <a:cubicBezTo>
                    <a:pt x="9067" y="987"/>
                    <a:pt x="9126" y="1003"/>
                    <a:pt x="9148" y="1023"/>
                  </a:cubicBezTo>
                  <a:cubicBezTo>
                    <a:pt x="9166" y="1040"/>
                    <a:pt x="9179" y="1092"/>
                    <a:pt x="9194" y="1112"/>
                  </a:cubicBezTo>
                  <a:cubicBezTo>
                    <a:pt x="9204" y="1126"/>
                    <a:pt x="9228" y="1150"/>
                    <a:pt x="9242" y="1160"/>
                  </a:cubicBezTo>
                  <a:cubicBezTo>
                    <a:pt x="9277" y="1186"/>
                    <a:pt x="9365" y="1211"/>
                    <a:pt x="9399" y="1239"/>
                  </a:cubicBezTo>
                  <a:cubicBezTo>
                    <a:pt x="9417" y="1255"/>
                    <a:pt x="9445" y="1294"/>
                    <a:pt x="9455" y="1315"/>
                  </a:cubicBezTo>
                  <a:cubicBezTo>
                    <a:pt x="9468" y="1344"/>
                    <a:pt x="9480" y="1406"/>
                    <a:pt x="9485" y="1438"/>
                  </a:cubicBezTo>
                  <a:cubicBezTo>
                    <a:pt x="9491" y="1482"/>
                    <a:pt x="9479" y="1573"/>
                    <a:pt x="9490" y="1616"/>
                  </a:cubicBezTo>
                  <a:cubicBezTo>
                    <a:pt x="9499" y="1655"/>
                    <a:pt x="9541" y="1725"/>
                    <a:pt x="9562" y="1760"/>
                  </a:cubicBezTo>
                  <a:cubicBezTo>
                    <a:pt x="9582" y="1793"/>
                    <a:pt x="9638" y="1849"/>
                    <a:pt x="9651" y="1885"/>
                  </a:cubicBezTo>
                  <a:cubicBezTo>
                    <a:pt x="9667" y="1925"/>
                    <a:pt x="9673" y="2014"/>
                    <a:pt x="9670" y="2057"/>
                  </a:cubicBezTo>
                  <a:cubicBezTo>
                    <a:pt x="9666" y="2097"/>
                    <a:pt x="9640" y="2173"/>
                    <a:pt x="9625" y="2210"/>
                  </a:cubicBezTo>
                  <a:cubicBezTo>
                    <a:pt x="9616" y="2234"/>
                    <a:pt x="9585" y="2275"/>
                    <a:pt x="9579" y="2300"/>
                  </a:cubicBezTo>
                  <a:cubicBezTo>
                    <a:pt x="9573" y="2322"/>
                    <a:pt x="9575" y="2369"/>
                    <a:pt x="9574" y="2392"/>
                  </a:cubicBezTo>
                  <a:cubicBezTo>
                    <a:pt x="9572" y="2420"/>
                    <a:pt x="9577" y="2480"/>
                    <a:pt x="9564" y="2504"/>
                  </a:cubicBezTo>
                  <a:cubicBezTo>
                    <a:pt x="9553" y="2524"/>
                    <a:pt x="9508" y="2544"/>
                    <a:pt x="9493" y="2561"/>
                  </a:cubicBezTo>
                  <a:cubicBezTo>
                    <a:pt x="9469" y="2588"/>
                    <a:pt x="9433" y="2651"/>
                    <a:pt x="9420" y="2685"/>
                  </a:cubicBezTo>
                  <a:cubicBezTo>
                    <a:pt x="9411" y="2708"/>
                    <a:pt x="9399" y="2757"/>
                    <a:pt x="9399" y="2782"/>
                  </a:cubicBezTo>
                  <a:cubicBezTo>
                    <a:pt x="9398" y="2817"/>
                    <a:pt x="9408" y="2887"/>
                    <a:pt x="9420" y="2919"/>
                  </a:cubicBezTo>
                  <a:cubicBezTo>
                    <a:pt x="9430" y="2944"/>
                    <a:pt x="9458" y="2992"/>
                    <a:pt x="9478" y="3010"/>
                  </a:cubicBezTo>
                  <a:cubicBezTo>
                    <a:pt x="9499" y="3028"/>
                    <a:pt x="9555" y="3042"/>
                    <a:pt x="9580" y="3054"/>
                  </a:cubicBezTo>
                  <a:cubicBezTo>
                    <a:pt x="9603" y="3066"/>
                    <a:pt x="9643" y="3095"/>
                    <a:pt x="9666" y="3104"/>
                  </a:cubicBezTo>
                  <a:cubicBezTo>
                    <a:pt x="9694" y="3114"/>
                    <a:pt x="9753" y="3123"/>
                    <a:pt x="9782" y="3126"/>
                  </a:cubicBezTo>
                  <a:cubicBezTo>
                    <a:pt x="9810" y="3128"/>
                    <a:pt x="9868" y="3121"/>
                    <a:pt x="9896" y="3126"/>
                  </a:cubicBezTo>
                  <a:cubicBezTo>
                    <a:pt x="9937" y="3133"/>
                    <a:pt x="10017" y="3161"/>
                    <a:pt x="10053" y="3183"/>
                  </a:cubicBezTo>
                  <a:cubicBezTo>
                    <a:pt x="10081" y="3201"/>
                    <a:pt x="10119" y="3263"/>
                    <a:pt x="10150" y="3276"/>
                  </a:cubicBezTo>
                  <a:cubicBezTo>
                    <a:pt x="10214" y="3301"/>
                    <a:pt x="10357" y="3269"/>
                    <a:pt x="10426" y="3276"/>
                  </a:cubicBezTo>
                  <a:cubicBezTo>
                    <a:pt x="10450" y="3278"/>
                    <a:pt x="10496" y="3289"/>
                    <a:pt x="10519" y="3296"/>
                  </a:cubicBezTo>
                  <a:cubicBezTo>
                    <a:pt x="10544" y="3303"/>
                    <a:pt x="10595" y="3319"/>
                    <a:pt x="10619" y="3330"/>
                  </a:cubicBezTo>
                  <a:cubicBezTo>
                    <a:pt x="10660" y="3349"/>
                    <a:pt x="10738" y="3395"/>
                    <a:pt x="10776" y="3418"/>
                  </a:cubicBezTo>
                  <a:cubicBezTo>
                    <a:pt x="10815" y="3441"/>
                    <a:pt x="10893" y="3486"/>
                    <a:pt x="10928" y="3514"/>
                  </a:cubicBezTo>
                  <a:cubicBezTo>
                    <a:pt x="10976" y="3552"/>
                    <a:pt x="11056" y="3646"/>
                    <a:pt x="11103" y="3685"/>
                  </a:cubicBezTo>
                  <a:cubicBezTo>
                    <a:pt x="11119" y="3699"/>
                    <a:pt x="11156" y="3721"/>
                    <a:pt x="11171" y="3735"/>
                  </a:cubicBezTo>
                  <a:cubicBezTo>
                    <a:pt x="11191" y="3754"/>
                    <a:pt x="11221" y="3804"/>
                    <a:pt x="11242" y="3822"/>
                  </a:cubicBezTo>
                  <a:cubicBezTo>
                    <a:pt x="11270" y="3847"/>
                    <a:pt x="11335" y="3887"/>
                    <a:pt x="11371" y="3898"/>
                  </a:cubicBezTo>
                  <a:cubicBezTo>
                    <a:pt x="11398" y="3908"/>
                    <a:pt x="11457" y="3909"/>
                    <a:pt x="11486" y="3910"/>
                  </a:cubicBezTo>
                  <a:cubicBezTo>
                    <a:pt x="11500" y="3910"/>
                    <a:pt x="11529" y="3904"/>
                    <a:pt x="11543" y="3907"/>
                  </a:cubicBezTo>
                  <a:cubicBezTo>
                    <a:pt x="11559" y="3910"/>
                    <a:pt x="11597" y="3919"/>
                    <a:pt x="11604" y="3935"/>
                  </a:cubicBezTo>
                  <a:cubicBezTo>
                    <a:pt x="11613" y="3958"/>
                    <a:pt x="11567" y="4002"/>
                    <a:pt x="11566" y="4027"/>
                  </a:cubicBezTo>
                  <a:cubicBezTo>
                    <a:pt x="11565" y="4049"/>
                    <a:pt x="11583" y="4089"/>
                    <a:pt x="11592" y="4108"/>
                  </a:cubicBezTo>
                  <a:cubicBezTo>
                    <a:pt x="11603" y="4133"/>
                    <a:pt x="11633" y="4177"/>
                    <a:pt x="11645" y="4201"/>
                  </a:cubicBezTo>
                  <a:cubicBezTo>
                    <a:pt x="11658" y="4229"/>
                    <a:pt x="11681" y="4287"/>
                    <a:pt x="11691" y="4316"/>
                  </a:cubicBezTo>
                  <a:cubicBezTo>
                    <a:pt x="11704" y="4354"/>
                    <a:pt x="11726" y="4432"/>
                    <a:pt x="11734" y="4472"/>
                  </a:cubicBezTo>
                  <a:cubicBezTo>
                    <a:pt x="11741" y="4505"/>
                    <a:pt x="11740" y="4574"/>
                    <a:pt x="11751" y="4607"/>
                  </a:cubicBezTo>
                  <a:cubicBezTo>
                    <a:pt x="11759" y="4632"/>
                    <a:pt x="11785" y="4678"/>
                    <a:pt x="11800" y="4699"/>
                  </a:cubicBezTo>
                  <a:cubicBezTo>
                    <a:pt x="11826" y="4736"/>
                    <a:pt x="11888" y="4799"/>
                    <a:pt x="11919" y="4830"/>
                  </a:cubicBezTo>
                  <a:cubicBezTo>
                    <a:pt x="11931" y="4842"/>
                    <a:pt x="11961" y="4862"/>
                    <a:pt x="11970" y="4876"/>
                  </a:cubicBezTo>
                  <a:cubicBezTo>
                    <a:pt x="11985" y="4900"/>
                    <a:pt x="11982" y="4963"/>
                    <a:pt x="12002" y="4984"/>
                  </a:cubicBezTo>
                  <a:cubicBezTo>
                    <a:pt x="12011" y="4993"/>
                    <a:pt x="12027" y="5001"/>
                    <a:pt x="12046" y="5007"/>
                  </a:cubicBezTo>
                  <a:cubicBezTo>
                    <a:pt x="12021" y="5013"/>
                    <a:pt x="11989" y="5019"/>
                    <a:pt x="11974" y="5022"/>
                  </a:cubicBezTo>
                  <a:cubicBezTo>
                    <a:pt x="11942" y="5029"/>
                    <a:pt x="11871" y="5031"/>
                    <a:pt x="11843" y="5050"/>
                  </a:cubicBezTo>
                  <a:cubicBezTo>
                    <a:pt x="11811" y="5071"/>
                    <a:pt x="11770" y="5142"/>
                    <a:pt x="11759" y="5178"/>
                  </a:cubicBezTo>
                  <a:cubicBezTo>
                    <a:pt x="11750" y="5207"/>
                    <a:pt x="11759" y="5268"/>
                    <a:pt x="11759" y="5297"/>
                  </a:cubicBezTo>
                  <a:cubicBezTo>
                    <a:pt x="11759" y="5328"/>
                    <a:pt x="11763" y="5389"/>
                    <a:pt x="11759" y="5419"/>
                  </a:cubicBezTo>
                  <a:cubicBezTo>
                    <a:pt x="11753" y="5463"/>
                    <a:pt x="11738" y="5557"/>
                    <a:pt x="11709" y="5592"/>
                  </a:cubicBezTo>
                  <a:cubicBezTo>
                    <a:pt x="11697" y="5607"/>
                    <a:pt x="11661" y="5623"/>
                    <a:pt x="11642" y="5627"/>
                  </a:cubicBezTo>
                  <a:cubicBezTo>
                    <a:pt x="11618" y="5632"/>
                    <a:pt x="11568" y="5627"/>
                    <a:pt x="11543" y="5622"/>
                  </a:cubicBezTo>
                  <a:cubicBezTo>
                    <a:pt x="11523" y="5618"/>
                    <a:pt x="11487" y="5594"/>
                    <a:pt x="11467" y="5592"/>
                  </a:cubicBezTo>
                  <a:cubicBezTo>
                    <a:pt x="11447" y="5591"/>
                    <a:pt x="11408" y="5603"/>
                    <a:pt x="11390" y="5610"/>
                  </a:cubicBezTo>
                  <a:cubicBezTo>
                    <a:pt x="11363" y="5619"/>
                    <a:pt x="11313" y="5651"/>
                    <a:pt x="11286" y="5659"/>
                  </a:cubicBezTo>
                  <a:cubicBezTo>
                    <a:pt x="11238" y="5673"/>
                    <a:pt x="11136" y="5673"/>
                    <a:pt x="11088" y="5686"/>
                  </a:cubicBezTo>
                  <a:cubicBezTo>
                    <a:pt x="11065" y="5693"/>
                    <a:pt x="11020" y="5710"/>
                    <a:pt x="11001" y="5724"/>
                  </a:cubicBezTo>
                  <a:cubicBezTo>
                    <a:pt x="10980" y="5737"/>
                    <a:pt x="10949" y="5776"/>
                    <a:pt x="10931" y="5793"/>
                  </a:cubicBezTo>
                  <a:cubicBezTo>
                    <a:pt x="10910" y="5813"/>
                    <a:pt x="10870" y="5857"/>
                    <a:pt x="10845" y="5872"/>
                  </a:cubicBezTo>
                  <a:cubicBezTo>
                    <a:pt x="10818" y="5889"/>
                    <a:pt x="10755" y="5900"/>
                    <a:pt x="10728" y="5917"/>
                  </a:cubicBezTo>
                  <a:cubicBezTo>
                    <a:pt x="10681" y="5947"/>
                    <a:pt x="10599" y="6025"/>
                    <a:pt x="10567" y="6070"/>
                  </a:cubicBezTo>
                  <a:cubicBezTo>
                    <a:pt x="10540" y="6109"/>
                    <a:pt x="10517" y="6206"/>
                    <a:pt x="10488" y="6244"/>
                  </a:cubicBezTo>
                  <a:cubicBezTo>
                    <a:pt x="10456" y="6285"/>
                    <a:pt x="10373" y="6355"/>
                    <a:pt x="10324" y="6375"/>
                  </a:cubicBezTo>
                  <a:cubicBezTo>
                    <a:pt x="10284" y="6392"/>
                    <a:pt x="10195" y="6399"/>
                    <a:pt x="10151" y="6397"/>
                  </a:cubicBezTo>
                  <a:cubicBezTo>
                    <a:pt x="10122" y="6396"/>
                    <a:pt x="10064" y="6365"/>
                    <a:pt x="10037" y="6375"/>
                  </a:cubicBezTo>
                  <a:cubicBezTo>
                    <a:pt x="10021" y="6381"/>
                    <a:pt x="10001" y="6411"/>
                    <a:pt x="9995" y="6427"/>
                  </a:cubicBezTo>
                  <a:cubicBezTo>
                    <a:pt x="9986" y="6453"/>
                    <a:pt x="9997" y="6509"/>
                    <a:pt x="9995" y="6536"/>
                  </a:cubicBezTo>
                  <a:cubicBezTo>
                    <a:pt x="9993" y="6559"/>
                    <a:pt x="9988" y="6607"/>
                    <a:pt x="9978" y="6628"/>
                  </a:cubicBezTo>
                  <a:cubicBezTo>
                    <a:pt x="9964" y="6655"/>
                    <a:pt x="9905" y="6687"/>
                    <a:pt x="9893" y="6715"/>
                  </a:cubicBezTo>
                  <a:cubicBezTo>
                    <a:pt x="9878" y="6752"/>
                    <a:pt x="9900" y="6838"/>
                    <a:pt x="9893" y="6878"/>
                  </a:cubicBezTo>
                  <a:cubicBezTo>
                    <a:pt x="9884" y="6940"/>
                    <a:pt x="9840" y="7058"/>
                    <a:pt x="9817" y="7116"/>
                  </a:cubicBezTo>
                  <a:cubicBezTo>
                    <a:pt x="9804" y="7148"/>
                    <a:pt x="9801" y="7221"/>
                    <a:pt x="9801" y="7264"/>
                  </a:cubicBezTo>
                  <a:cubicBezTo>
                    <a:pt x="9782" y="7266"/>
                    <a:pt x="9760" y="7267"/>
                    <a:pt x="9747" y="7269"/>
                  </a:cubicBezTo>
                  <a:cubicBezTo>
                    <a:pt x="9709" y="7277"/>
                    <a:pt x="9637" y="7307"/>
                    <a:pt x="9599" y="7312"/>
                  </a:cubicBezTo>
                  <a:cubicBezTo>
                    <a:pt x="9555" y="7317"/>
                    <a:pt x="9467" y="7303"/>
                    <a:pt x="9423" y="7307"/>
                  </a:cubicBezTo>
                  <a:cubicBezTo>
                    <a:pt x="9395" y="7309"/>
                    <a:pt x="9341" y="7322"/>
                    <a:pt x="9314" y="7329"/>
                  </a:cubicBezTo>
                  <a:cubicBezTo>
                    <a:pt x="9279" y="7338"/>
                    <a:pt x="9212" y="7363"/>
                    <a:pt x="9177" y="7371"/>
                  </a:cubicBezTo>
                  <a:cubicBezTo>
                    <a:pt x="9146" y="7379"/>
                    <a:pt x="9083" y="7388"/>
                    <a:pt x="9051" y="7393"/>
                  </a:cubicBezTo>
                  <a:cubicBezTo>
                    <a:pt x="9001" y="7402"/>
                    <a:pt x="8903" y="7427"/>
                    <a:pt x="8853" y="7428"/>
                  </a:cubicBezTo>
                  <a:cubicBezTo>
                    <a:pt x="8818" y="7429"/>
                    <a:pt x="8748" y="7400"/>
                    <a:pt x="8714" y="7408"/>
                  </a:cubicBezTo>
                  <a:cubicBezTo>
                    <a:pt x="8693" y="7414"/>
                    <a:pt x="8665" y="7452"/>
                    <a:pt x="8645" y="7460"/>
                  </a:cubicBezTo>
                  <a:cubicBezTo>
                    <a:pt x="8622" y="7470"/>
                    <a:pt x="8570" y="7468"/>
                    <a:pt x="8546" y="7475"/>
                  </a:cubicBezTo>
                  <a:cubicBezTo>
                    <a:pt x="8524" y="7481"/>
                    <a:pt x="8478" y="7494"/>
                    <a:pt x="8461" y="7510"/>
                  </a:cubicBezTo>
                  <a:cubicBezTo>
                    <a:pt x="8452" y="7518"/>
                    <a:pt x="8442" y="7542"/>
                    <a:pt x="8439" y="7554"/>
                  </a:cubicBezTo>
                  <a:cubicBezTo>
                    <a:pt x="8436" y="7566"/>
                    <a:pt x="8438" y="7592"/>
                    <a:pt x="8439" y="7604"/>
                  </a:cubicBezTo>
                  <a:cubicBezTo>
                    <a:pt x="8441" y="7619"/>
                    <a:pt x="8440" y="7658"/>
                    <a:pt x="8454" y="7663"/>
                  </a:cubicBezTo>
                  <a:cubicBezTo>
                    <a:pt x="8468" y="7668"/>
                    <a:pt x="8487" y="7634"/>
                    <a:pt x="8501" y="7629"/>
                  </a:cubicBezTo>
                  <a:cubicBezTo>
                    <a:pt x="8516" y="7623"/>
                    <a:pt x="8554" y="7615"/>
                    <a:pt x="8565" y="7626"/>
                  </a:cubicBezTo>
                  <a:cubicBezTo>
                    <a:pt x="8574" y="7635"/>
                    <a:pt x="8563" y="7663"/>
                    <a:pt x="8563" y="7676"/>
                  </a:cubicBezTo>
                  <a:cubicBezTo>
                    <a:pt x="8563" y="7705"/>
                    <a:pt x="8573" y="7764"/>
                    <a:pt x="8568" y="7792"/>
                  </a:cubicBezTo>
                  <a:cubicBezTo>
                    <a:pt x="8563" y="7818"/>
                    <a:pt x="8533" y="7863"/>
                    <a:pt x="8528" y="7889"/>
                  </a:cubicBezTo>
                  <a:cubicBezTo>
                    <a:pt x="8524" y="7911"/>
                    <a:pt x="8523" y="7956"/>
                    <a:pt x="8528" y="7978"/>
                  </a:cubicBezTo>
                  <a:cubicBezTo>
                    <a:pt x="8531" y="7992"/>
                    <a:pt x="8544" y="8017"/>
                    <a:pt x="8553" y="8028"/>
                  </a:cubicBezTo>
                  <a:cubicBezTo>
                    <a:pt x="8566" y="8042"/>
                    <a:pt x="8602" y="8058"/>
                    <a:pt x="8617" y="8070"/>
                  </a:cubicBezTo>
                  <a:cubicBezTo>
                    <a:pt x="8627" y="8077"/>
                    <a:pt x="8646" y="8091"/>
                    <a:pt x="8655" y="8099"/>
                  </a:cubicBezTo>
                  <a:cubicBezTo>
                    <a:pt x="8665" y="8110"/>
                    <a:pt x="8683" y="8133"/>
                    <a:pt x="8689" y="8146"/>
                  </a:cubicBezTo>
                  <a:cubicBezTo>
                    <a:pt x="8697" y="8161"/>
                    <a:pt x="8699" y="8196"/>
                    <a:pt x="8709" y="8208"/>
                  </a:cubicBezTo>
                  <a:cubicBezTo>
                    <a:pt x="8719" y="8220"/>
                    <a:pt x="8752" y="8228"/>
                    <a:pt x="8764" y="8238"/>
                  </a:cubicBezTo>
                  <a:cubicBezTo>
                    <a:pt x="8778" y="8250"/>
                    <a:pt x="8800" y="8281"/>
                    <a:pt x="8808" y="8298"/>
                  </a:cubicBezTo>
                  <a:cubicBezTo>
                    <a:pt x="8816" y="8312"/>
                    <a:pt x="8819" y="8346"/>
                    <a:pt x="8828" y="8360"/>
                  </a:cubicBezTo>
                  <a:cubicBezTo>
                    <a:pt x="8839" y="8376"/>
                    <a:pt x="8881" y="8391"/>
                    <a:pt x="8890" y="8409"/>
                  </a:cubicBezTo>
                  <a:cubicBezTo>
                    <a:pt x="8896" y="8422"/>
                    <a:pt x="8894" y="8452"/>
                    <a:pt x="8892" y="8466"/>
                  </a:cubicBezTo>
                  <a:cubicBezTo>
                    <a:pt x="8890" y="8485"/>
                    <a:pt x="8881" y="8526"/>
                    <a:pt x="8868" y="8540"/>
                  </a:cubicBezTo>
                  <a:cubicBezTo>
                    <a:pt x="8846" y="8564"/>
                    <a:pt x="8781" y="8580"/>
                    <a:pt x="8751" y="8590"/>
                  </a:cubicBezTo>
                  <a:cubicBezTo>
                    <a:pt x="8728" y="8598"/>
                    <a:pt x="8677" y="8604"/>
                    <a:pt x="8655" y="8615"/>
                  </a:cubicBezTo>
                  <a:cubicBezTo>
                    <a:pt x="8636" y="8624"/>
                    <a:pt x="8600" y="8649"/>
                    <a:pt x="8588" y="8667"/>
                  </a:cubicBezTo>
                  <a:cubicBezTo>
                    <a:pt x="8573" y="8689"/>
                    <a:pt x="8555" y="8742"/>
                    <a:pt x="8558" y="8768"/>
                  </a:cubicBezTo>
                  <a:cubicBezTo>
                    <a:pt x="8560" y="8786"/>
                    <a:pt x="8584" y="8816"/>
                    <a:pt x="8595" y="8830"/>
                  </a:cubicBezTo>
                  <a:cubicBezTo>
                    <a:pt x="8612" y="8852"/>
                    <a:pt x="8663" y="8883"/>
                    <a:pt x="8672" y="8910"/>
                  </a:cubicBezTo>
                  <a:cubicBezTo>
                    <a:pt x="8679" y="8931"/>
                    <a:pt x="8656" y="8977"/>
                    <a:pt x="8660" y="8999"/>
                  </a:cubicBezTo>
                  <a:cubicBezTo>
                    <a:pt x="8663" y="9017"/>
                    <a:pt x="8688" y="9046"/>
                    <a:pt x="8692" y="9063"/>
                  </a:cubicBezTo>
                  <a:cubicBezTo>
                    <a:pt x="8696" y="9085"/>
                    <a:pt x="8697" y="9132"/>
                    <a:pt x="8687" y="9152"/>
                  </a:cubicBezTo>
                  <a:cubicBezTo>
                    <a:pt x="8678" y="9170"/>
                    <a:pt x="8644" y="9196"/>
                    <a:pt x="8625" y="9202"/>
                  </a:cubicBezTo>
                  <a:cubicBezTo>
                    <a:pt x="8600" y="9209"/>
                    <a:pt x="8542" y="9205"/>
                    <a:pt x="8521" y="9190"/>
                  </a:cubicBezTo>
                  <a:cubicBezTo>
                    <a:pt x="8508" y="9180"/>
                    <a:pt x="8505" y="9143"/>
                    <a:pt x="8494" y="9133"/>
                  </a:cubicBezTo>
                  <a:cubicBezTo>
                    <a:pt x="8481" y="9120"/>
                    <a:pt x="8446" y="9110"/>
                    <a:pt x="8429" y="9105"/>
                  </a:cubicBezTo>
                  <a:cubicBezTo>
                    <a:pt x="8408" y="9099"/>
                    <a:pt x="8364" y="9096"/>
                    <a:pt x="8342" y="9090"/>
                  </a:cubicBezTo>
                  <a:cubicBezTo>
                    <a:pt x="8323" y="9085"/>
                    <a:pt x="8284" y="9073"/>
                    <a:pt x="8268" y="9061"/>
                  </a:cubicBezTo>
                  <a:cubicBezTo>
                    <a:pt x="8255" y="9050"/>
                    <a:pt x="8245" y="9014"/>
                    <a:pt x="8231" y="9004"/>
                  </a:cubicBezTo>
                  <a:cubicBezTo>
                    <a:pt x="8216" y="8993"/>
                    <a:pt x="8177" y="8979"/>
                    <a:pt x="8159" y="8984"/>
                  </a:cubicBezTo>
                  <a:cubicBezTo>
                    <a:pt x="8147" y="8987"/>
                    <a:pt x="8136" y="9015"/>
                    <a:pt x="8124" y="9021"/>
                  </a:cubicBezTo>
                  <a:cubicBezTo>
                    <a:pt x="8099" y="9034"/>
                    <a:pt x="8039" y="9037"/>
                    <a:pt x="8010" y="9033"/>
                  </a:cubicBezTo>
                  <a:cubicBezTo>
                    <a:pt x="7997" y="9032"/>
                    <a:pt x="7971" y="9022"/>
                    <a:pt x="7958" y="9016"/>
                  </a:cubicBezTo>
                  <a:cubicBezTo>
                    <a:pt x="7948" y="9011"/>
                    <a:pt x="7933" y="9001"/>
                    <a:pt x="7919" y="899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3" name="Freeform 56"/>
            <p:cNvSpPr/>
            <p:nvPr/>
          </p:nvSpPr>
          <p:spPr bwMode="auto">
            <a:xfrm>
              <a:off x="5067157" y="6100458"/>
              <a:ext cx="15343" cy="12994"/>
            </a:xfrm>
            <a:custGeom>
              <a:avLst/>
              <a:gdLst>
                <a:gd name="T0" fmla="*/ 63 w 65"/>
                <a:gd name="T1" fmla="*/ 41 h 67"/>
                <a:gd name="T2" fmla="*/ 47 w 65"/>
                <a:gd name="T3" fmla="*/ 2 h 67"/>
                <a:gd name="T4" fmla="*/ 17 w 65"/>
                <a:gd name="T5" fmla="*/ 21 h 67"/>
                <a:gd name="T6" fmla="*/ 6 w 65"/>
                <a:gd name="T7" fmla="*/ 60 h 67"/>
                <a:gd name="T8" fmla="*/ 39 w 65"/>
                <a:gd name="T9" fmla="*/ 60 h 67"/>
                <a:gd name="T10" fmla="*/ 63 w 65"/>
                <a:gd name="T11" fmla="*/ 41 h 67"/>
              </a:gdLst>
              <a:ahLst/>
              <a:cxnLst>
                <a:cxn ang="0">
                  <a:pos x="T0" y="T1"/>
                </a:cxn>
                <a:cxn ang="0">
                  <a:pos x="T2" y="T3"/>
                </a:cxn>
                <a:cxn ang="0">
                  <a:pos x="T4" y="T5"/>
                </a:cxn>
                <a:cxn ang="0">
                  <a:pos x="T6" y="T7"/>
                </a:cxn>
                <a:cxn ang="0">
                  <a:pos x="T8" y="T9"/>
                </a:cxn>
                <a:cxn ang="0">
                  <a:pos x="T10" y="T11"/>
                </a:cxn>
              </a:cxnLst>
              <a:rect l="0" t="0" r="r" b="b"/>
              <a:pathLst>
                <a:path w="65" h="67">
                  <a:moveTo>
                    <a:pt x="63" y="41"/>
                  </a:moveTo>
                  <a:cubicBezTo>
                    <a:pt x="65" y="30"/>
                    <a:pt x="57" y="5"/>
                    <a:pt x="47" y="2"/>
                  </a:cubicBezTo>
                  <a:cubicBezTo>
                    <a:pt x="38" y="0"/>
                    <a:pt x="22" y="14"/>
                    <a:pt x="17" y="21"/>
                  </a:cubicBezTo>
                  <a:cubicBezTo>
                    <a:pt x="11" y="30"/>
                    <a:pt x="0" y="52"/>
                    <a:pt x="6" y="60"/>
                  </a:cubicBezTo>
                  <a:cubicBezTo>
                    <a:pt x="11" y="67"/>
                    <a:pt x="32" y="63"/>
                    <a:pt x="39" y="60"/>
                  </a:cubicBezTo>
                  <a:cubicBezTo>
                    <a:pt x="47" y="58"/>
                    <a:pt x="61" y="48"/>
                    <a:pt x="63" y="4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4" name="Freeform 57"/>
            <p:cNvSpPr/>
            <p:nvPr/>
          </p:nvSpPr>
          <p:spPr bwMode="auto">
            <a:xfrm>
              <a:off x="5062773" y="6026209"/>
              <a:ext cx="24111" cy="20419"/>
            </a:xfrm>
            <a:custGeom>
              <a:avLst/>
              <a:gdLst>
                <a:gd name="T0" fmla="*/ 68 w 103"/>
                <a:gd name="T1" fmla="*/ 94 h 104"/>
                <a:gd name="T2" fmla="*/ 102 w 103"/>
                <a:gd name="T3" fmla="*/ 49 h 104"/>
                <a:gd name="T4" fmla="*/ 83 w 103"/>
                <a:gd name="T5" fmla="*/ 7 h 104"/>
                <a:gd name="T6" fmla="*/ 46 w 103"/>
                <a:gd name="T7" fmla="*/ 7 h 104"/>
                <a:gd name="T8" fmla="*/ 46 w 103"/>
                <a:gd name="T9" fmla="*/ 44 h 104"/>
                <a:gd name="T10" fmla="*/ 4 w 103"/>
                <a:gd name="T11" fmla="*/ 60 h 104"/>
                <a:gd name="T12" fmla="*/ 11 w 103"/>
                <a:gd name="T13" fmla="*/ 94 h 104"/>
                <a:gd name="T14" fmla="*/ 37 w 103"/>
                <a:gd name="T15" fmla="*/ 104 h 104"/>
                <a:gd name="T16" fmla="*/ 68 w 103"/>
                <a:gd name="T1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68" y="94"/>
                  </a:moveTo>
                  <a:cubicBezTo>
                    <a:pt x="80" y="86"/>
                    <a:pt x="100" y="63"/>
                    <a:pt x="102" y="49"/>
                  </a:cubicBezTo>
                  <a:cubicBezTo>
                    <a:pt x="103" y="38"/>
                    <a:pt x="93" y="13"/>
                    <a:pt x="83" y="7"/>
                  </a:cubicBezTo>
                  <a:cubicBezTo>
                    <a:pt x="75" y="2"/>
                    <a:pt x="52" y="0"/>
                    <a:pt x="46" y="7"/>
                  </a:cubicBezTo>
                  <a:cubicBezTo>
                    <a:pt x="39" y="14"/>
                    <a:pt x="51" y="37"/>
                    <a:pt x="46" y="44"/>
                  </a:cubicBezTo>
                  <a:cubicBezTo>
                    <a:pt x="39" y="54"/>
                    <a:pt x="9" y="50"/>
                    <a:pt x="4" y="60"/>
                  </a:cubicBezTo>
                  <a:cubicBezTo>
                    <a:pt x="0" y="68"/>
                    <a:pt x="6" y="87"/>
                    <a:pt x="11" y="94"/>
                  </a:cubicBezTo>
                  <a:cubicBezTo>
                    <a:pt x="16" y="99"/>
                    <a:pt x="30" y="103"/>
                    <a:pt x="37" y="104"/>
                  </a:cubicBezTo>
                  <a:cubicBezTo>
                    <a:pt x="45" y="104"/>
                    <a:pt x="62" y="98"/>
                    <a:pt x="68" y="9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5" name="Freeform 58"/>
            <p:cNvSpPr/>
            <p:nvPr/>
          </p:nvSpPr>
          <p:spPr bwMode="auto">
            <a:xfrm>
              <a:off x="5987716" y="5602990"/>
              <a:ext cx="32878" cy="18562"/>
            </a:xfrm>
            <a:custGeom>
              <a:avLst/>
              <a:gdLst>
                <a:gd name="T0" fmla="*/ 135 w 141"/>
                <a:gd name="T1" fmla="*/ 55 h 90"/>
                <a:gd name="T2" fmla="*/ 96 w 141"/>
                <a:gd name="T3" fmla="*/ 65 h 90"/>
                <a:gd name="T4" fmla="*/ 75 w 141"/>
                <a:gd name="T5" fmla="*/ 83 h 90"/>
                <a:gd name="T6" fmla="*/ 14 w 141"/>
                <a:gd name="T7" fmla="*/ 83 h 90"/>
                <a:gd name="T8" fmla="*/ 0 w 141"/>
                <a:gd name="T9" fmla="*/ 62 h 90"/>
                <a:gd name="T10" fmla="*/ 16 w 141"/>
                <a:gd name="T11" fmla="*/ 27 h 90"/>
                <a:gd name="T12" fmla="*/ 57 w 141"/>
                <a:gd name="T13" fmla="*/ 5 h 90"/>
                <a:gd name="T14" fmla="*/ 113 w 141"/>
                <a:gd name="T15" fmla="*/ 5 h 90"/>
                <a:gd name="T16" fmla="*/ 135 w 141"/>
                <a:gd name="T17" fmla="*/ 21 h 90"/>
                <a:gd name="T18" fmla="*/ 135 w 141"/>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90">
                  <a:moveTo>
                    <a:pt x="135" y="55"/>
                  </a:moveTo>
                  <a:cubicBezTo>
                    <a:pt x="129" y="63"/>
                    <a:pt x="105" y="61"/>
                    <a:pt x="96" y="65"/>
                  </a:cubicBezTo>
                  <a:cubicBezTo>
                    <a:pt x="90" y="68"/>
                    <a:pt x="81" y="80"/>
                    <a:pt x="75" y="83"/>
                  </a:cubicBezTo>
                  <a:cubicBezTo>
                    <a:pt x="60" y="88"/>
                    <a:pt x="27" y="90"/>
                    <a:pt x="14" y="83"/>
                  </a:cubicBezTo>
                  <a:cubicBezTo>
                    <a:pt x="8" y="80"/>
                    <a:pt x="1" y="68"/>
                    <a:pt x="0" y="62"/>
                  </a:cubicBezTo>
                  <a:cubicBezTo>
                    <a:pt x="0" y="52"/>
                    <a:pt x="10" y="34"/>
                    <a:pt x="16" y="27"/>
                  </a:cubicBezTo>
                  <a:cubicBezTo>
                    <a:pt x="24" y="18"/>
                    <a:pt x="46" y="7"/>
                    <a:pt x="57" y="5"/>
                  </a:cubicBezTo>
                  <a:cubicBezTo>
                    <a:pt x="71" y="1"/>
                    <a:pt x="100" y="0"/>
                    <a:pt x="113" y="5"/>
                  </a:cubicBezTo>
                  <a:cubicBezTo>
                    <a:pt x="120" y="7"/>
                    <a:pt x="132" y="15"/>
                    <a:pt x="135" y="21"/>
                  </a:cubicBezTo>
                  <a:cubicBezTo>
                    <a:pt x="139" y="28"/>
                    <a:pt x="141" y="48"/>
                    <a:pt x="135" y="55"/>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6" name="Freeform 59"/>
            <p:cNvSpPr/>
            <p:nvPr/>
          </p:nvSpPr>
          <p:spPr bwMode="auto">
            <a:xfrm>
              <a:off x="5886893" y="5907411"/>
              <a:ext cx="39452" cy="29700"/>
            </a:xfrm>
            <a:custGeom>
              <a:avLst/>
              <a:gdLst>
                <a:gd name="T0" fmla="*/ 96 w 173"/>
                <a:gd name="T1" fmla="*/ 134 h 153"/>
                <a:gd name="T2" fmla="*/ 65 w 173"/>
                <a:gd name="T3" fmla="*/ 152 h 153"/>
                <a:gd name="T4" fmla="*/ 33 w 173"/>
                <a:gd name="T5" fmla="*/ 125 h 153"/>
                <a:gd name="T6" fmla="*/ 4 w 173"/>
                <a:gd name="T7" fmla="*/ 108 h 153"/>
                <a:gd name="T8" fmla="*/ 26 w 173"/>
                <a:gd name="T9" fmla="*/ 58 h 153"/>
                <a:gd name="T10" fmla="*/ 58 w 173"/>
                <a:gd name="T11" fmla="*/ 41 h 153"/>
                <a:gd name="T12" fmla="*/ 88 w 173"/>
                <a:gd name="T13" fmla="*/ 9 h 153"/>
                <a:gd name="T14" fmla="*/ 151 w 173"/>
                <a:gd name="T15" fmla="*/ 9 h 153"/>
                <a:gd name="T16" fmla="*/ 170 w 173"/>
                <a:gd name="T17" fmla="*/ 52 h 153"/>
                <a:gd name="T18" fmla="*/ 170 w 173"/>
                <a:gd name="T19" fmla="*/ 91 h 153"/>
                <a:gd name="T20" fmla="*/ 138 w 173"/>
                <a:gd name="T21" fmla="*/ 120 h 153"/>
                <a:gd name="T22" fmla="*/ 96 w 173"/>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3">
                  <a:moveTo>
                    <a:pt x="96" y="134"/>
                  </a:moveTo>
                  <a:cubicBezTo>
                    <a:pt x="88" y="138"/>
                    <a:pt x="74" y="153"/>
                    <a:pt x="65" y="152"/>
                  </a:cubicBezTo>
                  <a:cubicBezTo>
                    <a:pt x="54" y="151"/>
                    <a:pt x="41" y="131"/>
                    <a:pt x="33" y="125"/>
                  </a:cubicBezTo>
                  <a:cubicBezTo>
                    <a:pt x="26" y="121"/>
                    <a:pt x="6" y="116"/>
                    <a:pt x="4" y="108"/>
                  </a:cubicBezTo>
                  <a:cubicBezTo>
                    <a:pt x="0" y="95"/>
                    <a:pt x="17" y="68"/>
                    <a:pt x="26" y="58"/>
                  </a:cubicBezTo>
                  <a:cubicBezTo>
                    <a:pt x="32" y="52"/>
                    <a:pt x="51" y="47"/>
                    <a:pt x="58" y="41"/>
                  </a:cubicBezTo>
                  <a:cubicBezTo>
                    <a:pt x="67" y="34"/>
                    <a:pt x="78" y="13"/>
                    <a:pt x="88" y="9"/>
                  </a:cubicBezTo>
                  <a:cubicBezTo>
                    <a:pt x="102" y="3"/>
                    <a:pt x="138" y="0"/>
                    <a:pt x="151" y="9"/>
                  </a:cubicBezTo>
                  <a:cubicBezTo>
                    <a:pt x="160" y="15"/>
                    <a:pt x="167" y="40"/>
                    <a:pt x="170" y="52"/>
                  </a:cubicBezTo>
                  <a:cubicBezTo>
                    <a:pt x="172" y="61"/>
                    <a:pt x="173" y="82"/>
                    <a:pt x="170" y="91"/>
                  </a:cubicBezTo>
                  <a:cubicBezTo>
                    <a:pt x="165" y="101"/>
                    <a:pt x="148" y="115"/>
                    <a:pt x="138" y="120"/>
                  </a:cubicBezTo>
                  <a:cubicBezTo>
                    <a:pt x="129" y="126"/>
                    <a:pt x="106" y="130"/>
                    <a:pt x="96" y="13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7" name="Freeform 60"/>
            <p:cNvSpPr/>
            <p:nvPr/>
          </p:nvSpPr>
          <p:spPr bwMode="auto">
            <a:xfrm>
              <a:off x="5869357" y="5950104"/>
              <a:ext cx="32878" cy="31556"/>
            </a:xfrm>
            <a:custGeom>
              <a:avLst/>
              <a:gdLst>
                <a:gd name="T0" fmla="*/ 99 w 137"/>
                <a:gd name="T1" fmla="*/ 21 h 158"/>
                <a:gd name="T2" fmla="*/ 48 w 137"/>
                <a:gd name="T3" fmla="*/ 5 h 158"/>
                <a:gd name="T4" fmla="*/ 34 w 137"/>
                <a:gd name="T5" fmla="*/ 29 h 158"/>
                <a:gd name="T6" fmla="*/ 11 w 137"/>
                <a:gd name="T7" fmla="*/ 57 h 158"/>
                <a:gd name="T8" fmla="*/ 0 w 137"/>
                <a:gd name="T9" fmla="*/ 88 h 158"/>
                <a:gd name="T10" fmla="*/ 18 w 137"/>
                <a:gd name="T11" fmla="*/ 133 h 158"/>
                <a:gd name="T12" fmla="*/ 46 w 137"/>
                <a:gd name="T13" fmla="*/ 140 h 158"/>
                <a:gd name="T14" fmla="*/ 59 w 137"/>
                <a:gd name="T15" fmla="*/ 150 h 158"/>
                <a:gd name="T16" fmla="*/ 104 w 137"/>
                <a:gd name="T17" fmla="*/ 150 h 158"/>
                <a:gd name="T18" fmla="*/ 111 w 137"/>
                <a:gd name="T19" fmla="*/ 111 h 158"/>
                <a:gd name="T20" fmla="*/ 128 w 137"/>
                <a:gd name="T21" fmla="*/ 83 h 158"/>
                <a:gd name="T22" fmla="*/ 128 w 137"/>
                <a:gd name="T23" fmla="*/ 26 h 158"/>
                <a:gd name="T24" fmla="*/ 99 w 137"/>
                <a:gd name="T25"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58">
                  <a:moveTo>
                    <a:pt x="99" y="21"/>
                  </a:moveTo>
                  <a:cubicBezTo>
                    <a:pt x="86" y="17"/>
                    <a:pt x="61" y="0"/>
                    <a:pt x="48" y="5"/>
                  </a:cubicBezTo>
                  <a:cubicBezTo>
                    <a:pt x="42" y="7"/>
                    <a:pt x="38" y="23"/>
                    <a:pt x="34" y="29"/>
                  </a:cubicBezTo>
                  <a:cubicBezTo>
                    <a:pt x="29" y="36"/>
                    <a:pt x="15" y="49"/>
                    <a:pt x="11" y="57"/>
                  </a:cubicBezTo>
                  <a:cubicBezTo>
                    <a:pt x="7" y="64"/>
                    <a:pt x="0" y="80"/>
                    <a:pt x="0" y="88"/>
                  </a:cubicBezTo>
                  <a:cubicBezTo>
                    <a:pt x="1" y="100"/>
                    <a:pt x="9" y="125"/>
                    <a:pt x="18" y="133"/>
                  </a:cubicBezTo>
                  <a:cubicBezTo>
                    <a:pt x="24" y="138"/>
                    <a:pt x="40" y="137"/>
                    <a:pt x="46" y="140"/>
                  </a:cubicBezTo>
                  <a:cubicBezTo>
                    <a:pt x="50" y="142"/>
                    <a:pt x="55" y="149"/>
                    <a:pt x="59" y="150"/>
                  </a:cubicBezTo>
                  <a:cubicBezTo>
                    <a:pt x="70" y="154"/>
                    <a:pt x="96" y="158"/>
                    <a:pt x="104" y="150"/>
                  </a:cubicBezTo>
                  <a:cubicBezTo>
                    <a:pt x="112" y="144"/>
                    <a:pt x="107" y="121"/>
                    <a:pt x="111" y="111"/>
                  </a:cubicBezTo>
                  <a:cubicBezTo>
                    <a:pt x="114" y="104"/>
                    <a:pt x="126" y="91"/>
                    <a:pt x="128" y="83"/>
                  </a:cubicBezTo>
                  <a:cubicBezTo>
                    <a:pt x="132" y="70"/>
                    <a:pt x="137" y="37"/>
                    <a:pt x="128" y="26"/>
                  </a:cubicBezTo>
                  <a:cubicBezTo>
                    <a:pt x="123" y="21"/>
                    <a:pt x="106" y="22"/>
                    <a:pt x="99" y="21"/>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8" name="Freeform 61"/>
            <p:cNvSpPr/>
            <p:nvPr/>
          </p:nvSpPr>
          <p:spPr bwMode="auto">
            <a:xfrm>
              <a:off x="4924690" y="5380243"/>
              <a:ext cx="1095902" cy="751771"/>
            </a:xfrm>
            <a:custGeom>
              <a:avLst/>
              <a:gdLst>
                <a:gd name="T0" fmla="*/ 1733 w 4690"/>
                <a:gd name="T1" fmla="*/ 277 h 3800"/>
                <a:gd name="T2" fmla="*/ 2110 w 4690"/>
                <a:gd name="T3" fmla="*/ 16 h 3800"/>
                <a:gd name="T4" fmla="*/ 2583 w 4690"/>
                <a:gd name="T5" fmla="*/ 58 h 3800"/>
                <a:gd name="T6" fmla="*/ 3004 w 4690"/>
                <a:gd name="T7" fmla="*/ 134 h 3800"/>
                <a:gd name="T8" fmla="*/ 2810 w 4690"/>
                <a:gd name="T9" fmla="*/ 574 h 3800"/>
                <a:gd name="T10" fmla="*/ 3493 w 4690"/>
                <a:gd name="T11" fmla="*/ 369 h 3800"/>
                <a:gd name="T12" fmla="*/ 3726 w 4690"/>
                <a:gd name="T13" fmla="*/ 271 h 3800"/>
                <a:gd name="T14" fmla="*/ 4102 w 4690"/>
                <a:gd name="T15" fmla="*/ 286 h 3800"/>
                <a:gd name="T16" fmla="*/ 4494 w 4690"/>
                <a:gd name="T17" fmla="*/ 590 h 3800"/>
                <a:gd name="T18" fmla="*/ 4690 w 4690"/>
                <a:gd name="T19" fmla="*/ 1067 h 3800"/>
                <a:gd name="T20" fmla="*/ 4478 w 4690"/>
                <a:gd name="T21" fmla="*/ 1130 h 3800"/>
                <a:gd name="T22" fmla="*/ 4308 w 4690"/>
                <a:gd name="T23" fmla="*/ 1219 h 3800"/>
                <a:gd name="T24" fmla="*/ 4439 w 4690"/>
                <a:gd name="T25" fmla="*/ 1283 h 3800"/>
                <a:gd name="T26" fmla="*/ 4297 w 4690"/>
                <a:gd name="T27" fmla="*/ 1394 h 3800"/>
                <a:gd name="T28" fmla="*/ 4132 w 4690"/>
                <a:gd name="T29" fmla="*/ 1584 h 3800"/>
                <a:gd name="T30" fmla="*/ 3860 w 4690"/>
                <a:gd name="T31" fmla="*/ 1734 h 3800"/>
                <a:gd name="T32" fmla="*/ 3700 w 4690"/>
                <a:gd name="T33" fmla="*/ 1852 h 3800"/>
                <a:gd name="T34" fmla="*/ 3504 w 4690"/>
                <a:gd name="T35" fmla="*/ 1701 h 3800"/>
                <a:gd name="T36" fmla="*/ 3332 w 4690"/>
                <a:gd name="T37" fmla="*/ 1867 h 3800"/>
                <a:gd name="T38" fmla="*/ 3193 w 4690"/>
                <a:gd name="T39" fmla="*/ 1874 h 3800"/>
                <a:gd name="T40" fmla="*/ 3103 w 4690"/>
                <a:gd name="T41" fmla="*/ 1963 h 3800"/>
                <a:gd name="T42" fmla="*/ 2920 w 4690"/>
                <a:gd name="T43" fmla="*/ 2275 h 3800"/>
                <a:gd name="T44" fmla="*/ 2615 w 4690"/>
                <a:gd name="T45" fmla="*/ 1975 h 3800"/>
                <a:gd name="T46" fmla="*/ 2357 w 4690"/>
                <a:gd name="T47" fmla="*/ 1866 h 3800"/>
                <a:gd name="T48" fmla="*/ 2563 w 4690"/>
                <a:gd name="T49" fmla="*/ 2146 h 3800"/>
                <a:gd name="T50" fmla="*/ 2517 w 4690"/>
                <a:gd name="T51" fmla="*/ 2363 h 3800"/>
                <a:gd name="T52" fmla="*/ 2306 w 4690"/>
                <a:gd name="T53" fmla="*/ 2342 h 3800"/>
                <a:gd name="T54" fmla="*/ 2231 w 4690"/>
                <a:gd name="T55" fmla="*/ 2383 h 3800"/>
                <a:gd name="T56" fmla="*/ 2135 w 4690"/>
                <a:gd name="T57" fmla="*/ 2378 h 3800"/>
                <a:gd name="T58" fmla="*/ 2083 w 4690"/>
                <a:gd name="T59" fmla="*/ 2547 h 3800"/>
                <a:gd name="T60" fmla="*/ 1837 w 4690"/>
                <a:gd name="T61" fmla="*/ 2608 h 3800"/>
                <a:gd name="T62" fmla="*/ 1663 w 4690"/>
                <a:gd name="T63" fmla="*/ 2682 h 3800"/>
                <a:gd name="T64" fmla="*/ 1377 w 4690"/>
                <a:gd name="T65" fmla="*/ 2663 h 3800"/>
                <a:gd name="T66" fmla="*/ 1322 w 4690"/>
                <a:gd name="T67" fmla="*/ 2801 h 3800"/>
                <a:gd name="T68" fmla="*/ 1032 w 4690"/>
                <a:gd name="T69" fmla="*/ 2948 h 3800"/>
                <a:gd name="T70" fmla="*/ 795 w 4690"/>
                <a:gd name="T71" fmla="*/ 2967 h 3800"/>
                <a:gd name="T72" fmla="*/ 555 w 4690"/>
                <a:gd name="T73" fmla="*/ 3115 h 3800"/>
                <a:gd name="T74" fmla="*/ 593 w 4690"/>
                <a:gd name="T75" fmla="*/ 3190 h 3800"/>
                <a:gd name="T76" fmla="*/ 468 w 4690"/>
                <a:gd name="T77" fmla="*/ 3281 h 3800"/>
                <a:gd name="T78" fmla="*/ 435 w 4690"/>
                <a:gd name="T79" fmla="*/ 3215 h 3800"/>
                <a:gd name="T80" fmla="*/ 314 w 4690"/>
                <a:gd name="T81" fmla="*/ 3393 h 3800"/>
                <a:gd name="T82" fmla="*/ 425 w 4690"/>
                <a:gd name="T83" fmla="*/ 3506 h 3800"/>
                <a:gd name="T84" fmla="*/ 552 w 4690"/>
                <a:gd name="T85" fmla="*/ 3646 h 3800"/>
                <a:gd name="T86" fmla="*/ 189 w 4690"/>
                <a:gd name="T87" fmla="*/ 3786 h 3800"/>
                <a:gd name="T88" fmla="*/ 131 w 4690"/>
                <a:gd name="T89" fmla="*/ 3634 h 3800"/>
                <a:gd name="T90" fmla="*/ 18 w 4690"/>
                <a:gd name="T91" fmla="*/ 3395 h 3800"/>
                <a:gd name="T92" fmla="*/ 70 w 4690"/>
                <a:gd name="T93" fmla="*/ 3075 h 3800"/>
                <a:gd name="T94" fmla="*/ 93 w 4690"/>
                <a:gd name="T95" fmla="*/ 2838 h 3800"/>
                <a:gd name="T96" fmla="*/ 429 w 4690"/>
                <a:gd name="T97" fmla="*/ 2570 h 3800"/>
                <a:gd name="T98" fmla="*/ 664 w 4690"/>
                <a:gd name="T99" fmla="*/ 2155 h 3800"/>
                <a:gd name="T100" fmla="*/ 1033 w 4690"/>
                <a:gd name="T101" fmla="*/ 1564 h 3800"/>
                <a:gd name="T102" fmla="*/ 1363 w 4690"/>
                <a:gd name="T103" fmla="*/ 1036 h 3800"/>
                <a:gd name="T104" fmla="*/ 1369 w 4690"/>
                <a:gd name="T105" fmla="*/ 666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0" h="3800">
                  <a:moveTo>
                    <a:pt x="1365" y="594"/>
                  </a:moveTo>
                  <a:cubicBezTo>
                    <a:pt x="1380" y="575"/>
                    <a:pt x="1440" y="579"/>
                    <a:pt x="1459" y="563"/>
                  </a:cubicBezTo>
                  <a:cubicBezTo>
                    <a:pt x="1475" y="551"/>
                    <a:pt x="1498" y="513"/>
                    <a:pt x="1500" y="493"/>
                  </a:cubicBezTo>
                  <a:cubicBezTo>
                    <a:pt x="1502" y="473"/>
                    <a:pt x="1474" y="438"/>
                    <a:pt x="1473" y="418"/>
                  </a:cubicBezTo>
                  <a:cubicBezTo>
                    <a:pt x="1470" y="385"/>
                    <a:pt x="1473" y="312"/>
                    <a:pt x="1497" y="291"/>
                  </a:cubicBezTo>
                  <a:cubicBezTo>
                    <a:pt x="1542" y="253"/>
                    <a:pt x="1677" y="258"/>
                    <a:pt x="1733" y="277"/>
                  </a:cubicBezTo>
                  <a:cubicBezTo>
                    <a:pt x="1780" y="294"/>
                    <a:pt x="1835" y="394"/>
                    <a:pt x="1883" y="410"/>
                  </a:cubicBezTo>
                  <a:cubicBezTo>
                    <a:pt x="1907" y="418"/>
                    <a:pt x="1967" y="419"/>
                    <a:pt x="1984" y="401"/>
                  </a:cubicBezTo>
                  <a:cubicBezTo>
                    <a:pt x="2011" y="375"/>
                    <a:pt x="2002" y="289"/>
                    <a:pt x="1993" y="253"/>
                  </a:cubicBezTo>
                  <a:cubicBezTo>
                    <a:pt x="1986" y="230"/>
                    <a:pt x="1942" y="198"/>
                    <a:pt x="1941" y="175"/>
                  </a:cubicBezTo>
                  <a:cubicBezTo>
                    <a:pt x="1940" y="163"/>
                    <a:pt x="1952" y="141"/>
                    <a:pt x="1960" y="132"/>
                  </a:cubicBezTo>
                  <a:cubicBezTo>
                    <a:pt x="1989" y="94"/>
                    <a:pt x="2068" y="38"/>
                    <a:pt x="2110" y="16"/>
                  </a:cubicBezTo>
                  <a:cubicBezTo>
                    <a:pt x="2120" y="11"/>
                    <a:pt x="2140" y="0"/>
                    <a:pt x="2151" y="2"/>
                  </a:cubicBezTo>
                  <a:cubicBezTo>
                    <a:pt x="2183" y="7"/>
                    <a:pt x="2225" y="65"/>
                    <a:pt x="2255" y="75"/>
                  </a:cubicBezTo>
                  <a:cubicBezTo>
                    <a:pt x="2280" y="83"/>
                    <a:pt x="2335" y="78"/>
                    <a:pt x="2362" y="78"/>
                  </a:cubicBezTo>
                  <a:cubicBezTo>
                    <a:pt x="2393" y="77"/>
                    <a:pt x="2458" y="81"/>
                    <a:pt x="2485" y="67"/>
                  </a:cubicBezTo>
                  <a:cubicBezTo>
                    <a:pt x="2498" y="60"/>
                    <a:pt x="2512" y="33"/>
                    <a:pt x="2524" y="18"/>
                  </a:cubicBezTo>
                  <a:cubicBezTo>
                    <a:pt x="2542" y="28"/>
                    <a:pt x="2576" y="48"/>
                    <a:pt x="2583" y="58"/>
                  </a:cubicBezTo>
                  <a:cubicBezTo>
                    <a:pt x="2588" y="68"/>
                    <a:pt x="2585" y="94"/>
                    <a:pt x="2594" y="101"/>
                  </a:cubicBezTo>
                  <a:cubicBezTo>
                    <a:pt x="2617" y="121"/>
                    <a:pt x="2687" y="114"/>
                    <a:pt x="2717" y="107"/>
                  </a:cubicBezTo>
                  <a:cubicBezTo>
                    <a:pt x="2744" y="101"/>
                    <a:pt x="2789" y="64"/>
                    <a:pt x="2815" y="53"/>
                  </a:cubicBezTo>
                  <a:cubicBezTo>
                    <a:pt x="2836" y="44"/>
                    <a:pt x="2880" y="24"/>
                    <a:pt x="2903" y="26"/>
                  </a:cubicBezTo>
                  <a:cubicBezTo>
                    <a:pt x="2919" y="27"/>
                    <a:pt x="2951" y="44"/>
                    <a:pt x="2963" y="56"/>
                  </a:cubicBezTo>
                  <a:cubicBezTo>
                    <a:pt x="2979" y="71"/>
                    <a:pt x="3001" y="112"/>
                    <a:pt x="3004" y="134"/>
                  </a:cubicBezTo>
                  <a:cubicBezTo>
                    <a:pt x="3006" y="154"/>
                    <a:pt x="2997" y="198"/>
                    <a:pt x="2985" y="215"/>
                  </a:cubicBezTo>
                  <a:cubicBezTo>
                    <a:pt x="2964" y="245"/>
                    <a:pt x="2883" y="266"/>
                    <a:pt x="2862" y="296"/>
                  </a:cubicBezTo>
                  <a:cubicBezTo>
                    <a:pt x="2844" y="320"/>
                    <a:pt x="2843" y="385"/>
                    <a:pt x="2829" y="412"/>
                  </a:cubicBezTo>
                  <a:cubicBezTo>
                    <a:pt x="2817" y="434"/>
                    <a:pt x="2780" y="470"/>
                    <a:pt x="2766" y="490"/>
                  </a:cubicBezTo>
                  <a:cubicBezTo>
                    <a:pt x="2760" y="498"/>
                    <a:pt x="2742" y="515"/>
                    <a:pt x="2744" y="525"/>
                  </a:cubicBezTo>
                  <a:cubicBezTo>
                    <a:pt x="2748" y="545"/>
                    <a:pt x="2793" y="562"/>
                    <a:pt x="2810" y="574"/>
                  </a:cubicBezTo>
                  <a:cubicBezTo>
                    <a:pt x="2826" y="585"/>
                    <a:pt x="2858" y="614"/>
                    <a:pt x="2878" y="617"/>
                  </a:cubicBezTo>
                  <a:cubicBezTo>
                    <a:pt x="2895" y="619"/>
                    <a:pt x="2927" y="604"/>
                    <a:pt x="2944" y="598"/>
                  </a:cubicBezTo>
                  <a:cubicBezTo>
                    <a:pt x="2973" y="588"/>
                    <a:pt x="3030" y="561"/>
                    <a:pt x="3058" y="549"/>
                  </a:cubicBezTo>
                  <a:cubicBezTo>
                    <a:pt x="3122" y="524"/>
                    <a:pt x="3251" y="481"/>
                    <a:pt x="3313" y="452"/>
                  </a:cubicBezTo>
                  <a:cubicBezTo>
                    <a:pt x="3347" y="436"/>
                    <a:pt x="3408" y="389"/>
                    <a:pt x="3444" y="377"/>
                  </a:cubicBezTo>
                  <a:cubicBezTo>
                    <a:pt x="3456" y="373"/>
                    <a:pt x="3481" y="366"/>
                    <a:pt x="3493" y="369"/>
                  </a:cubicBezTo>
                  <a:cubicBezTo>
                    <a:pt x="3520" y="375"/>
                    <a:pt x="3562" y="413"/>
                    <a:pt x="3584" y="431"/>
                  </a:cubicBezTo>
                  <a:cubicBezTo>
                    <a:pt x="3599" y="443"/>
                    <a:pt x="3622" y="479"/>
                    <a:pt x="3641" y="485"/>
                  </a:cubicBezTo>
                  <a:cubicBezTo>
                    <a:pt x="3660" y="491"/>
                    <a:pt x="3704" y="486"/>
                    <a:pt x="3720" y="474"/>
                  </a:cubicBezTo>
                  <a:cubicBezTo>
                    <a:pt x="3733" y="464"/>
                    <a:pt x="3745" y="433"/>
                    <a:pt x="3745" y="417"/>
                  </a:cubicBezTo>
                  <a:cubicBezTo>
                    <a:pt x="3745" y="390"/>
                    <a:pt x="3697" y="345"/>
                    <a:pt x="3698" y="317"/>
                  </a:cubicBezTo>
                  <a:cubicBezTo>
                    <a:pt x="3699" y="304"/>
                    <a:pt x="3716" y="281"/>
                    <a:pt x="3726" y="271"/>
                  </a:cubicBezTo>
                  <a:cubicBezTo>
                    <a:pt x="3740" y="258"/>
                    <a:pt x="3776" y="242"/>
                    <a:pt x="3794" y="236"/>
                  </a:cubicBezTo>
                  <a:cubicBezTo>
                    <a:pt x="3800" y="235"/>
                    <a:pt x="3808" y="233"/>
                    <a:pt x="3817" y="232"/>
                  </a:cubicBezTo>
                  <a:cubicBezTo>
                    <a:pt x="3835" y="229"/>
                    <a:pt x="3856" y="229"/>
                    <a:pt x="3868" y="231"/>
                  </a:cubicBezTo>
                  <a:cubicBezTo>
                    <a:pt x="3883" y="235"/>
                    <a:pt x="3908" y="260"/>
                    <a:pt x="3924" y="262"/>
                  </a:cubicBezTo>
                  <a:cubicBezTo>
                    <a:pt x="3948" y="265"/>
                    <a:pt x="3994" y="235"/>
                    <a:pt x="4019" y="239"/>
                  </a:cubicBezTo>
                  <a:cubicBezTo>
                    <a:pt x="4042" y="242"/>
                    <a:pt x="4083" y="271"/>
                    <a:pt x="4102" y="286"/>
                  </a:cubicBezTo>
                  <a:cubicBezTo>
                    <a:pt x="4126" y="306"/>
                    <a:pt x="4150" y="376"/>
                    <a:pt x="4181" y="382"/>
                  </a:cubicBezTo>
                  <a:cubicBezTo>
                    <a:pt x="4207" y="387"/>
                    <a:pt x="4246" y="336"/>
                    <a:pt x="4272" y="332"/>
                  </a:cubicBezTo>
                  <a:cubicBezTo>
                    <a:pt x="4284" y="330"/>
                    <a:pt x="4311" y="334"/>
                    <a:pt x="4320" y="342"/>
                  </a:cubicBezTo>
                  <a:cubicBezTo>
                    <a:pt x="4337" y="356"/>
                    <a:pt x="4335" y="406"/>
                    <a:pt x="4347" y="424"/>
                  </a:cubicBezTo>
                  <a:cubicBezTo>
                    <a:pt x="4357" y="437"/>
                    <a:pt x="4386" y="452"/>
                    <a:pt x="4398" y="464"/>
                  </a:cubicBezTo>
                  <a:cubicBezTo>
                    <a:pt x="4426" y="492"/>
                    <a:pt x="4479" y="553"/>
                    <a:pt x="4494" y="590"/>
                  </a:cubicBezTo>
                  <a:cubicBezTo>
                    <a:pt x="4509" y="626"/>
                    <a:pt x="4503" y="707"/>
                    <a:pt x="4514" y="744"/>
                  </a:cubicBezTo>
                  <a:cubicBezTo>
                    <a:pt x="4520" y="765"/>
                    <a:pt x="4497" y="806"/>
                    <a:pt x="4501" y="827"/>
                  </a:cubicBezTo>
                  <a:cubicBezTo>
                    <a:pt x="4507" y="851"/>
                    <a:pt x="4562" y="876"/>
                    <a:pt x="4568" y="900"/>
                  </a:cubicBezTo>
                  <a:cubicBezTo>
                    <a:pt x="4571" y="910"/>
                    <a:pt x="4556" y="931"/>
                    <a:pt x="4560" y="941"/>
                  </a:cubicBezTo>
                  <a:cubicBezTo>
                    <a:pt x="4567" y="960"/>
                    <a:pt x="4612" y="973"/>
                    <a:pt x="4628" y="985"/>
                  </a:cubicBezTo>
                  <a:cubicBezTo>
                    <a:pt x="4648" y="1001"/>
                    <a:pt x="4679" y="1046"/>
                    <a:pt x="4690" y="1067"/>
                  </a:cubicBezTo>
                  <a:cubicBezTo>
                    <a:pt x="4679" y="1072"/>
                    <a:pt x="4663" y="1077"/>
                    <a:pt x="4654" y="1078"/>
                  </a:cubicBezTo>
                  <a:cubicBezTo>
                    <a:pt x="4638" y="1080"/>
                    <a:pt x="4605" y="1078"/>
                    <a:pt x="4591" y="1072"/>
                  </a:cubicBezTo>
                  <a:cubicBezTo>
                    <a:pt x="4584" y="1069"/>
                    <a:pt x="4574" y="1058"/>
                    <a:pt x="4567" y="1055"/>
                  </a:cubicBezTo>
                  <a:cubicBezTo>
                    <a:pt x="4559" y="1051"/>
                    <a:pt x="4540" y="1042"/>
                    <a:pt x="4531" y="1045"/>
                  </a:cubicBezTo>
                  <a:cubicBezTo>
                    <a:pt x="4519" y="1048"/>
                    <a:pt x="4504" y="1071"/>
                    <a:pt x="4498" y="1082"/>
                  </a:cubicBezTo>
                  <a:cubicBezTo>
                    <a:pt x="4491" y="1093"/>
                    <a:pt x="4478" y="1117"/>
                    <a:pt x="4478" y="1130"/>
                  </a:cubicBezTo>
                  <a:cubicBezTo>
                    <a:pt x="4477" y="1142"/>
                    <a:pt x="4492" y="1162"/>
                    <a:pt x="4492" y="1174"/>
                  </a:cubicBezTo>
                  <a:cubicBezTo>
                    <a:pt x="4491" y="1186"/>
                    <a:pt x="4480" y="1213"/>
                    <a:pt x="4469" y="1219"/>
                  </a:cubicBezTo>
                  <a:cubicBezTo>
                    <a:pt x="4459" y="1226"/>
                    <a:pt x="4431" y="1215"/>
                    <a:pt x="4420" y="1219"/>
                  </a:cubicBezTo>
                  <a:cubicBezTo>
                    <a:pt x="4410" y="1223"/>
                    <a:pt x="4399" y="1243"/>
                    <a:pt x="4390" y="1247"/>
                  </a:cubicBezTo>
                  <a:cubicBezTo>
                    <a:pt x="4379" y="1251"/>
                    <a:pt x="4356" y="1249"/>
                    <a:pt x="4345" y="1245"/>
                  </a:cubicBezTo>
                  <a:cubicBezTo>
                    <a:pt x="4335" y="1242"/>
                    <a:pt x="4319" y="1221"/>
                    <a:pt x="4308" y="1219"/>
                  </a:cubicBezTo>
                  <a:cubicBezTo>
                    <a:pt x="4299" y="1218"/>
                    <a:pt x="4278" y="1223"/>
                    <a:pt x="4272" y="1231"/>
                  </a:cubicBezTo>
                  <a:cubicBezTo>
                    <a:pt x="4267" y="1238"/>
                    <a:pt x="4268" y="1259"/>
                    <a:pt x="4272" y="1267"/>
                  </a:cubicBezTo>
                  <a:cubicBezTo>
                    <a:pt x="4278" y="1277"/>
                    <a:pt x="4299" y="1291"/>
                    <a:pt x="4311" y="1295"/>
                  </a:cubicBezTo>
                  <a:cubicBezTo>
                    <a:pt x="4321" y="1298"/>
                    <a:pt x="4342" y="1297"/>
                    <a:pt x="4353" y="1295"/>
                  </a:cubicBezTo>
                  <a:cubicBezTo>
                    <a:pt x="4364" y="1293"/>
                    <a:pt x="4384" y="1284"/>
                    <a:pt x="4395" y="1283"/>
                  </a:cubicBezTo>
                  <a:cubicBezTo>
                    <a:pt x="4406" y="1281"/>
                    <a:pt x="4429" y="1279"/>
                    <a:pt x="4439" y="1283"/>
                  </a:cubicBezTo>
                  <a:cubicBezTo>
                    <a:pt x="4456" y="1288"/>
                    <a:pt x="4492" y="1305"/>
                    <a:pt x="4498" y="1321"/>
                  </a:cubicBezTo>
                  <a:cubicBezTo>
                    <a:pt x="4501" y="1330"/>
                    <a:pt x="4495" y="1355"/>
                    <a:pt x="4487" y="1359"/>
                  </a:cubicBezTo>
                  <a:cubicBezTo>
                    <a:pt x="4471" y="1368"/>
                    <a:pt x="4436" y="1335"/>
                    <a:pt x="4420" y="1341"/>
                  </a:cubicBezTo>
                  <a:cubicBezTo>
                    <a:pt x="4406" y="1345"/>
                    <a:pt x="4398" y="1381"/>
                    <a:pt x="4385" y="1385"/>
                  </a:cubicBezTo>
                  <a:cubicBezTo>
                    <a:pt x="4375" y="1389"/>
                    <a:pt x="4353" y="1376"/>
                    <a:pt x="4342" y="1377"/>
                  </a:cubicBezTo>
                  <a:cubicBezTo>
                    <a:pt x="4330" y="1378"/>
                    <a:pt x="4303" y="1384"/>
                    <a:pt x="4297" y="1394"/>
                  </a:cubicBezTo>
                  <a:cubicBezTo>
                    <a:pt x="4293" y="1401"/>
                    <a:pt x="4297" y="1419"/>
                    <a:pt x="4301" y="1426"/>
                  </a:cubicBezTo>
                  <a:cubicBezTo>
                    <a:pt x="4306" y="1437"/>
                    <a:pt x="4329" y="1451"/>
                    <a:pt x="4334" y="1462"/>
                  </a:cubicBezTo>
                  <a:cubicBezTo>
                    <a:pt x="4341" y="1478"/>
                    <a:pt x="4348" y="1514"/>
                    <a:pt x="4342" y="1529"/>
                  </a:cubicBezTo>
                  <a:cubicBezTo>
                    <a:pt x="4336" y="1543"/>
                    <a:pt x="4311" y="1562"/>
                    <a:pt x="4297" y="1568"/>
                  </a:cubicBezTo>
                  <a:cubicBezTo>
                    <a:pt x="4278" y="1575"/>
                    <a:pt x="4236" y="1566"/>
                    <a:pt x="4215" y="1568"/>
                  </a:cubicBezTo>
                  <a:cubicBezTo>
                    <a:pt x="4194" y="1570"/>
                    <a:pt x="4150" y="1573"/>
                    <a:pt x="4132" y="1584"/>
                  </a:cubicBezTo>
                  <a:cubicBezTo>
                    <a:pt x="4117" y="1593"/>
                    <a:pt x="4106" y="1634"/>
                    <a:pt x="4089" y="1641"/>
                  </a:cubicBezTo>
                  <a:cubicBezTo>
                    <a:pt x="4079" y="1645"/>
                    <a:pt x="4056" y="1635"/>
                    <a:pt x="4046" y="1632"/>
                  </a:cubicBezTo>
                  <a:cubicBezTo>
                    <a:pt x="4038" y="1629"/>
                    <a:pt x="4025" y="1616"/>
                    <a:pt x="4017" y="1618"/>
                  </a:cubicBezTo>
                  <a:cubicBezTo>
                    <a:pt x="4003" y="1623"/>
                    <a:pt x="3998" y="1659"/>
                    <a:pt x="3990" y="1672"/>
                  </a:cubicBezTo>
                  <a:cubicBezTo>
                    <a:pt x="3980" y="1688"/>
                    <a:pt x="3962" y="1724"/>
                    <a:pt x="3945" y="1732"/>
                  </a:cubicBezTo>
                  <a:cubicBezTo>
                    <a:pt x="3926" y="1742"/>
                    <a:pt x="3880" y="1741"/>
                    <a:pt x="3860" y="1734"/>
                  </a:cubicBezTo>
                  <a:cubicBezTo>
                    <a:pt x="3841" y="1726"/>
                    <a:pt x="3817" y="1689"/>
                    <a:pt x="3802" y="1677"/>
                  </a:cubicBezTo>
                  <a:cubicBezTo>
                    <a:pt x="3798" y="1673"/>
                    <a:pt x="3789" y="1665"/>
                    <a:pt x="3784" y="1665"/>
                  </a:cubicBezTo>
                  <a:cubicBezTo>
                    <a:pt x="3769" y="1666"/>
                    <a:pt x="3746" y="1690"/>
                    <a:pt x="3736" y="1701"/>
                  </a:cubicBezTo>
                  <a:cubicBezTo>
                    <a:pt x="3725" y="1714"/>
                    <a:pt x="3699" y="1742"/>
                    <a:pt x="3701" y="1758"/>
                  </a:cubicBezTo>
                  <a:cubicBezTo>
                    <a:pt x="3703" y="1771"/>
                    <a:pt x="3734" y="1781"/>
                    <a:pt x="3736" y="1793"/>
                  </a:cubicBezTo>
                  <a:cubicBezTo>
                    <a:pt x="3738" y="1810"/>
                    <a:pt x="3716" y="1846"/>
                    <a:pt x="3700" y="1852"/>
                  </a:cubicBezTo>
                  <a:cubicBezTo>
                    <a:pt x="3687" y="1858"/>
                    <a:pt x="3656" y="1844"/>
                    <a:pt x="3645" y="1835"/>
                  </a:cubicBezTo>
                  <a:cubicBezTo>
                    <a:pt x="3638" y="1829"/>
                    <a:pt x="3634" y="1808"/>
                    <a:pt x="3627" y="1800"/>
                  </a:cubicBezTo>
                  <a:cubicBezTo>
                    <a:pt x="3620" y="1794"/>
                    <a:pt x="3602" y="1787"/>
                    <a:pt x="3595" y="1781"/>
                  </a:cubicBezTo>
                  <a:cubicBezTo>
                    <a:pt x="3582" y="1770"/>
                    <a:pt x="3557" y="1746"/>
                    <a:pt x="3549" y="1731"/>
                  </a:cubicBezTo>
                  <a:cubicBezTo>
                    <a:pt x="3545" y="1724"/>
                    <a:pt x="3546" y="1706"/>
                    <a:pt x="3540" y="1701"/>
                  </a:cubicBezTo>
                  <a:cubicBezTo>
                    <a:pt x="3533" y="1696"/>
                    <a:pt x="3512" y="1698"/>
                    <a:pt x="3504" y="1701"/>
                  </a:cubicBezTo>
                  <a:cubicBezTo>
                    <a:pt x="3489" y="1709"/>
                    <a:pt x="3473" y="1742"/>
                    <a:pt x="3461" y="1753"/>
                  </a:cubicBezTo>
                  <a:cubicBezTo>
                    <a:pt x="3440" y="1772"/>
                    <a:pt x="3394" y="1813"/>
                    <a:pt x="3366" y="1817"/>
                  </a:cubicBezTo>
                  <a:cubicBezTo>
                    <a:pt x="3352" y="1818"/>
                    <a:pt x="3326" y="1797"/>
                    <a:pt x="3312" y="1799"/>
                  </a:cubicBezTo>
                  <a:cubicBezTo>
                    <a:pt x="3303" y="1800"/>
                    <a:pt x="3285" y="1817"/>
                    <a:pt x="3279" y="1817"/>
                  </a:cubicBezTo>
                  <a:cubicBezTo>
                    <a:pt x="3273" y="1817"/>
                    <a:pt x="3267" y="1844"/>
                    <a:pt x="3273" y="1851"/>
                  </a:cubicBezTo>
                  <a:cubicBezTo>
                    <a:pt x="3282" y="1863"/>
                    <a:pt x="3322" y="1856"/>
                    <a:pt x="3332" y="1867"/>
                  </a:cubicBezTo>
                  <a:cubicBezTo>
                    <a:pt x="3342" y="1877"/>
                    <a:pt x="3347" y="1908"/>
                    <a:pt x="3343" y="1922"/>
                  </a:cubicBezTo>
                  <a:cubicBezTo>
                    <a:pt x="3340" y="1935"/>
                    <a:pt x="3320" y="1961"/>
                    <a:pt x="3306" y="1964"/>
                  </a:cubicBezTo>
                  <a:cubicBezTo>
                    <a:pt x="3291" y="1967"/>
                    <a:pt x="3266" y="1940"/>
                    <a:pt x="3250" y="1938"/>
                  </a:cubicBezTo>
                  <a:cubicBezTo>
                    <a:pt x="3240" y="1937"/>
                    <a:pt x="3219" y="1951"/>
                    <a:pt x="3209" y="1947"/>
                  </a:cubicBezTo>
                  <a:cubicBezTo>
                    <a:pt x="3196" y="1941"/>
                    <a:pt x="3180" y="1912"/>
                    <a:pt x="3180" y="1898"/>
                  </a:cubicBezTo>
                  <a:cubicBezTo>
                    <a:pt x="3179" y="1891"/>
                    <a:pt x="3190" y="1880"/>
                    <a:pt x="3193" y="1874"/>
                  </a:cubicBezTo>
                  <a:cubicBezTo>
                    <a:pt x="3197" y="1867"/>
                    <a:pt x="3208" y="1856"/>
                    <a:pt x="3209" y="1849"/>
                  </a:cubicBezTo>
                  <a:cubicBezTo>
                    <a:pt x="3211" y="1836"/>
                    <a:pt x="3207" y="1805"/>
                    <a:pt x="3196" y="1799"/>
                  </a:cubicBezTo>
                  <a:cubicBezTo>
                    <a:pt x="3184" y="1793"/>
                    <a:pt x="3157" y="1810"/>
                    <a:pt x="3145" y="1817"/>
                  </a:cubicBezTo>
                  <a:cubicBezTo>
                    <a:pt x="3134" y="1822"/>
                    <a:pt x="3112" y="1837"/>
                    <a:pt x="3103" y="1846"/>
                  </a:cubicBezTo>
                  <a:cubicBezTo>
                    <a:pt x="3089" y="1861"/>
                    <a:pt x="3059" y="1895"/>
                    <a:pt x="3061" y="1916"/>
                  </a:cubicBezTo>
                  <a:cubicBezTo>
                    <a:pt x="3062" y="1931"/>
                    <a:pt x="3099" y="1948"/>
                    <a:pt x="3103" y="1963"/>
                  </a:cubicBezTo>
                  <a:cubicBezTo>
                    <a:pt x="3107" y="1979"/>
                    <a:pt x="3100" y="2014"/>
                    <a:pt x="3091" y="2027"/>
                  </a:cubicBezTo>
                  <a:cubicBezTo>
                    <a:pt x="3078" y="2043"/>
                    <a:pt x="3037" y="2055"/>
                    <a:pt x="3019" y="2064"/>
                  </a:cubicBezTo>
                  <a:cubicBezTo>
                    <a:pt x="3001" y="2073"/>
                    <a:pt x="2963" y="2087"/>
                    <a:pt x="2949" y="2101"/>
                  </a:cubicBezTo>
                  <a:cubicBezTo>
                    <a:pt x="2940" y="2111"/>
                    <a:pt x="2926" y="2135"/>
                    <a:pt x="2925" y="2149"/>
                  </a:cubicBezTo>
                  <a:cubicBezTo>
                    <a:pt x="2922" y="2170"/>
                    <a:pt x="2953" y="2211"/>
                    <a:pt x="2949" y="2233"/>
                  </a:cubicBezTo>
                  <a:cubicBezTo>
                    <a:pt x="2947" y="2245"/>
                    <a:pt x="2932" y="2276"/>
                    <a:pt x="2920" y="2275"/>
                  </a:cubicBezTo>
                  <a:cubicBezTo>
                    <a:pt x="2903" y="2273"/>
                    <a:pt x="2904" y="2226"/>
                    <a:pt x="2892" y="2215"/>
                  </a:cubicBezTo>
                  <a:cubicBezTo>
                    <a:pt x="2879" y="2204"/>
                    <a:pt x="2839" y="2204"/>
                    <a:pt x="2825" y="2193"/>
                  </a:cubicBezTo>
                  <a:cubicBezTo>
                    <a:pt x="2809" y="2180"/>
                    <a:pt x="2789" y="2142"/>
                    <a:pt x="2778" y="2124"/>
                  </a:cubicBezTo>
                  <a:cubicBezTo>
                    <a:pt x="2769" y="2108"/>
                    <a:pt x="2759" y="2070"/>
                    <a:pt x="2746" y="2057"/>
                  </a:cubicBezTo>
                  <a:cubicBezTo>
                    <a:pt x="2736" y="2046"/>
                    <a:pt x="2707" y="2037"/>
                    <a:pt x="2694" y="2030"/>
                  </a:cubicBezTo>
                  <a:cubicBezTo>
                    <a:pt x="2673" y="2017"/>
                    <a:pt x="2634" y="1990"/>
                    <a:pt x="2615" y="1975"/>
                  </a:cubicBezTo>
                  <a:cubicBezTo>
                    <a:pt x="2604" y="1966"/>
                    <a:pt x="2581" y="1949"/>
                    <a:pt x="2573" y="1938"/>
                  </a:cubicBezTo>
                  <a:cubicBezTo>
                    <a:pt x="2559" y="1921"/>
                    <a:pt x="2545" y="1878"/>
                    <a:pt x="2531" y="1861"/>
                  </a:cubicBezTo>
                  <a:cubicBezTo>
                    <a:pt x="2518" y="1847"/>
                    <a:pt x="2489" y="1812"/>
                    <a:pt x="2471" y="1817"/>
                  </a:cubicBezTo>
                  <a:cubicBezTo>
                    <a:pt x="2453" y="1821"/>
                    <a:pt x="2455" y="1874"/>
                    <a:pt x="2439" y="1883"/>
                  </a:cubicBezTo>
                  <a:cubicBezTo>
                    <a:pt x="2429" y="1889"/>
                    <a:pt x="2403" y="1884"/>
                    <a:pt x="2392" y="1881"/>
                  </a:cubicBezTo>
                  <a:cubicBezTo>
                    <a:pt x="2383" y="1879"/>
                    <a:pt x="2366" y="1868"/>
                    <a:pt x="2357" y="1866"/>
                  </a:cubicBezTo>
                  <a:cubicBezTo>
                    <a:pt x="2350" y="1865"/>
                    <a:pt x="2331" y="1860"/>
                    <a:pt x="2327" y="1866"/>
                  </a:cubicBezTo>
                  <a:cubicBezTo>
                    <a:pt x="2319" y="1880"/>
                    <a:pt x="2347" y="1911"/>
                    <a:pt x="2357" y="1923"/>
                  </a:cubicBezTo>
                  <a:cubicBezTo>
                    <a:pt x="2370" y="1939"/>
                    <a:pt x="2407" y="1958"/>
                    <a:pt x="2422" y="1973"/>
                  </a:cubicBezTo>
                  <a:cubicBezTo>
                    <a:pt x="2436" y="1987"/>
                    <a:pt x="2457" y="2024"/>
                    <a:pt x="2471" y="2040"/>
                  </a:cubicBezTo>
                  <a:cubicBezTo>
                    <a:pt x="2485" y="2055"/>
                    <a:pt x="2517" y="2081"/>
                    <a:pt x="2531" y="2096"/>
                  </a:cubicBezTo>
                  <a:cubicBezTo>
                    <a:pt x="2540" y="2108"/>
                    <a:pt x="2552" y="2136"/>
                    <a:pt x="2563" y="2146"/>
                  </a:cubicBezTo>
                  <a:cubicBezTo>
                    <a:pt x="2572" y="2155"/>
                    <a:pt x="2595" y="2166"/>
                    <a:pt x="2605" y="2173"/>
                  </a:cubicBezTo>
                  <a:cubicBezTo>
                    <a:pt x="2616" y="2182"/>
                    <a:pt x="2643" y="2198"/>
                    <a:pt x="2645" y="2211"/>
                  </a:cubicBezTo>
                  <a:cubicBezTo>
                    <a:pt x="2648" y="2226"/>
                    <a:pt x="2629" y="2253"/>
                    <a:pt x="2621" y="2266"/>
                  </a:cubicBezTo>
                  <a:cubicBezTo>
                    <a:pt x="2613" y="2278"/>
                    <a:pt x="2590" y="2299"/>
                    <a:pt x="2583" y="2312"/>
                  </a:cubicBezTo>
                  <a:cubicBezTo>
                    <a:pt x="2576" y="2323"/>
                    <a:pt x="2577" y="2354"/>
                    <a:pt x="2566" y="2362"/>
                  </a:cubicBezTo>
                  <a:cubicBezTo>
                    <a:pt x="2556" y="2369"/>
                    <a:pt x="2528" y="2368"/>
                    <a:pt x="2517" y="2363"/>
                  </a:cubicBezTo>
                  <a:cubicBezTo>
                    <a:pt x="2505" y="2358"/>
                    <a:pt x="2492" y="2335"/>
                    <a:pt x="2484" y="2325"/>
                  </a:cubicBezTo>
                  <a:cubicBezTo>
                    <a:pt x="2475" y="2316"/>
                    <a:pt x="2461" y="2294"/>
                    <a:pt x="2450" y="2287"/>
                  </a:cubicBezTo>
                  <a:cubicBezTo>
                    <a:pt x="2439" y="2280"/>
                    <a:pt x="2410" y="2275"/>
                    <a:pt x="2396" y="2274"/>
                  </a:cubicBezTo>
                  <a:cubicBezTo>
                    <a:pt x="2379" y="2273"/>
                    <a:pt x="2344" y="2273"/>
                    <a:pt x="2330" y="2281"/>
                  </a:cubicBezTo>
                  <a:cubicBezTo>
                    <a:pt x="2321" y="2286"/>
                    <a:pt x="2309" y="2305"/>
                    <a:pt x="2306" y="2315"/>
                  </a:cubicBezTo>
                  <a:cubicBezTo>
                    <a:pt x="2304" y="2321"/>
                    <a:pt x="2303" y="2336"/>
                    <a:pt x="2306" y="2342"/>
                  </a:cubicBezTo>
                  <a:cubicBezTo>
                    <a:pt x="2310" y="2348"/>
                    <a:pt x="2323" y="2355"/>
                    <a:pt x="2329" y="2359"/>
                  </a:cubicBezTo>
                  <a:cubicBezTo>
                    <a:pt x="2336" y="2364"/>
                    <a:pt x="2355" y="2371"/>
                    <a:pt x="2361" y="2378"/>
                  </a:cubicBezTo>
                  <a:cubicBezTo>
                    <a:pt x="2367" y="2384"/>
                    <a:pt x="2379" y="2403"/>
                    <a:pt x="2375" y="2411"/>
                  </a:cubicBezTo>
                  <a:cubicBezTo>
                    <a:pt x="2365" y="2427"/>
                    <a:pt x="2319" y="2419"/>
                    <a:pt x="2300" y="2417"/>
                  </a:cubicBezTo>
                  <a:cubicBezTo>
                    <a:pt x="2285" y="2416"/>
                    <a:pt x="2254" y="2413"/>
                    <a:pt x="2242" y="2404"/>
                  </a:cubicBezTo>
                  <a:cubicBezTo>
                    <a:pt x="2237" y="2400"/>
                    <a:pt x="2234" y="2387"/>
                    <a:pt x="2231" y="2383"/>
                  </a:cubicBezTo>
                  <a:cubicBezTo>
                    <a:pt x="2226" y="2377"/>
                    <a:pt x="2215" y="2367"/>
                    <a:pt x="2209" y="2363"/>
                  </a:cubicBezTo>
                  <a:cubicBezTo>
                    <a:pt x="2201" y="2357"/>
                    <a:pt x="2180" y="2354"/>
                    <a:pt x="2175" y="2345"/>
                  </a:cubicBezTo>
                  <a:cubicBezTo>
                    <a:pt x="2169" y="2335"/>
                    <a:pt x="2184" y="2306"/>
                    <a:pt x="2175" y="2298"/>
                  </a:cubicBezTo>
                  <a:cubicBezTo>
                    <a:pt x="2166" y="2291"/>
                    <a:pt x="2138" y="2299"/>
                    <a:pt x="2132" y="2308"/>
                  </a:cubicBezTo>
                  <a:cubicBezTo>
                    <a:pt x="2128" y="2314"/>
                    <a:pt x="2136" y="2330"/>
                    <a:pt x="2137" y="2337"/>
                  </a:cubicBezTo>
                  <a:cubicBezTo>
                    <a:pt x="2137" y="2347"/>
                    <a:pt x="2137" y="2368"/>
                    <a:pt x="2135" y="2378"/>
                  </a:cubicBezTo>
                  <a:cubicBezTo>
                    <a:pt x="2134" y="2387"/>
                    <a:pt x="2123" y="2403"/>
                    <a:pt x="2123" y="2412"/>
                  </a:cubicBezTo>
                  <a:cubicBezTo>
                    <a:pt x="2123" y="2430"/>
                    <a:pt x="2134" y="2464"/>
                    <a:pt x="2143" y="2478"/>
                  </a:cubicBezTo>
                  <a:cubicBezTo>
                    <a:pt x="2148" y="2485"/>
                    <a:pt x="2166" y="2493"/>
                    <a:pt x="2169" y="2502"/>
                  </a:cubicBezTo>
                  <a:cubicBezTo>
                    <a:pt x="2172" y="2511"/>
                    <a:pt x="2169" y="2535"/>
                    <a:pt x="2160" y="2540"/>
                  </a:cubicBezTo>
                  <a:cubicBezTo>
                    <a:pt x="2152" y="2544"/>
                    <a:pt x="2136" y="2527"/>
                    <a:pt x="2127" y="2528"/>
                  </a:cubicBezTo>
                  <a:cubicBezTo>
                    <a:pt x="2115" y="2528"/>
                    <a:pt x="2095" y="2549"/>
                    <a:pt x="2083" y="2547"/>
                  </a:cubicBezTo>
                  <a:cubicBezTo>
                    <a:pt x="2075" y="2546"/>
                    <a:pt x="2065" y="2528"/>
                    <a:pt x="2057" y="2523"/>
                  </a:cubicBezTo>
                  <a:cubicBezTo>
                    <a:pt x="2048" y="2516"/>
                    <a:pt x="2027" y="2503"/>
                    <a:pt x="2015" y="2502"/>
                  </a:cubicBezTo>
                  <a:cubicBezTo>
                    <a:pt x="2000" y="2500"/>
                    <a:pt x="1966" y="2508"/>
                    <a:pt x="1956" y="2519"/>
                  </a:cubicBezTo>
                  <a:cubicBezTo>
                    <a:pt x="1947" y="2529"/>
                    <a:pt x="1950" y="2560"/>
                    <a:pt x="1943" y="2571"/>
                  </a:cubicBezTo>
                  <a:cubicBezTo>
                    <a:pt x="1934" y="2586"/>
                    <a:pt x="1907" y="2612"/>
                    <a:pt x="1890" y="2617"/>
                  </a:cubicBezTo>
                  <a:cubicBezTo>
                    <a:pt x="1877" y="2620"/>
                    <a:pt x="1850" y="2613"/>
                    <a:pt x="1837" y="2608"/>
                  </a:cubicBezTo>
                  <a:cubicBezTo>
                    <a:pt x="1825" y="2604"/>
                    <a:pt x="1804" y="2586"/>
                    <a:pt x="1792" y="2581"/>
                  </a:cubicBezTo>
                  <a:cubicBezTo>
                    <a:pt x="1785" y="2578"/>
                    <a:pt x="1770" y="2568"/>
                    <a:pt x="1763" y="2571"/>
                  </a:cubicBezTo>
                  <a:cubicBezTo>
                    <a:pt x="1755" y="2574"/>
                    <a:pt x="1748" y="2593"/>
                    <a:pt x="1748" y="2602"/>
                  </a:cubicBezTo>
                  <a:cubicBezTo>
                    <a:pt x="1747" y="2612"/>
                    <a:pt x="1765" y="2629"/>
                    <a:pt x="1763" y="2639"/>
                  </a:cubicBezTo>
                  <a:cubicBezTo>
                    <a:pt x="1760" y="2653"/>
                    <a:pt x="1736" y="2674"/>
                    <a:pt x="1723" y="2680"/>
                  </a:cubicBezTo>
                  <a:cubicBezTo>
                    <a:pt x="1709" y="2686"/>
                    <a:pt x="1677" y="2688"/>
                    <a:pt x="1663" y="2682"/>
                  </a:cubicBezTo>
                  <a:cubicBezTo>
                    <a:pt x="1655" y="2679"/>
                    <a:pt x="1646" y="2660"/>
                    <a:pt x="1639" y="2654"/>
                  </a:cubicBezTo>
                  <a:cubicBezTo>
                    <a:pt x="1631" y="2648"/>
                    <a:pt x="1614" y="2641"/>
                    <a:pt x="1605" y="2639"/>
                  </a:cubicBezTo>
                  <a:cubicBezTo>
                    <a:pt x="1591" y="2636"/>
                    <a:pt x="1562" y="2635"/>
                    <a:pt x="1548" y="2639"/>
                  </a:cubicBezTo>
                  <a:cubicBezTo>
                    <a:pt x="1527" y="2646"/>
                    <a:pt x="1496" y="2683"/>
                    <a:pt x="1475" y="2690"/>
                  </a:cubicBezTo>
                  <a:cubicBezTo>
                    <a:pt x="1463" y="2694"/>
                    <a:pt x="1436" y="2692"/>
                    <a:pt x="1423" y="2689"/>
                  </a:cubicBezTo>
                  <a:cubicBezTo>
                    <a:pt x="1410" y="2685"/>
                    <a:pt x="1390" y="2666"/>
                    <a:pt x="1377" y="2663"/>
                  </a:cubicBezTo>
                  <a:cubicBezTo>
                    <a:pt x="1372" y="2661"/>
                    <a:pt x="1361" y="2662"/>
                    <a:pt x="1356" y="2663"/>
                  </a:cubicBezTo>
                  <a:cubicBezTo>
                    <a:pt x="1346" y="2664"/>
                    <a:pt x="1324" y="2668"/>
                    <a:pt x="1315" y="2674"/>
                  </a:cubicBezTo>
                  <a:cubicBezTo>
                    <a:pt x="1311" y="2677"/>
                    <a:pt x="1303" y="2687"/>
                    <a:pt x="1303" y="2692"/>
                  </a:cubicBezTo>
                  <a:cubicBezTo>
                    <a:pt x="1303" y="2700"/>
                    <a:pt x="1317" y="2712"/>
                    <a:pt x="1322" y="2718"/>
                  </a:cubicBezTo>
                  <a:cubicBezTo>
                    <a:pt x="1328" y="2726"/>
                    <a:pt x="1346" y="2737"/>
                    <a:pt x="1348" y="2747"/>
                  </a:cubicBezTo>
                  <a:cubicBezTo>
                    <a:pt x="1350" y="2762"/>
                    <a:pt x="1331" y="2790"/>
                    <a:pt x="1322" y="2801"/>
                  </a:cubicBezTo>
                  <a:cubicBezTo>
                    <a:pt x="1310" y="2815"/>
                    <a:pt x="1280" y="2837"/>
                    <a:pt x="1265" y="2846"/>
                  </a:cubicBezTo>
                  <a:cubicBezTo>
                    <a:pt x="1251" y="2854"/>
                    <a:pt x="1223" y="2867"/>
                    <a:pt x="1208" y="2869"/>
                  </a:cubicBezTo>
                  <a:cubicBezTo>
                    <a:pt x="1190" y="2872"/>
                    <a:pt x="1154" y="2860"/>
                    <a:pt x="1136" y="2862"/>
                  </a:cubicBezTo>
                  <a:cubicBezTo>
                    <a:pt x="1122" y="2864"/>
                    <a:pt x="1092" y="2870"/>
                    <a:pt x="1083" y="2881"/>
                  </a:cubicBezTo>
                  <a:cubicBezTo>
                    <a:pt x="1075" y="2889"/>
                    <a:pt x="1081" y="2916"/>
                    <a:pt x="1074" y="2925"/>
                  </a:cubicBezTo>
                  <a:cubicBezTo>
                    <a:pt x="1067" y="2935"/>
                    <a:pt x="1044" y="2948"/>
                    <a:pt x="1032" y="2948"/>
                  </a:cubicBezTo>
                  <a:cubicBezTo>
                    <a:pt x="1019" y="2948"/>
                    <a:pt x="994" y="2935"/>
                    <a:pt x="987" y="2924"/>
                  </a:cubicBezTo>
                  <a:cubicBezTo>
                    <a:pt x="982" y="2916"/>
                    <a:pt x="994" y="2894"/>
                    <a:pt x="987" y="2888"/>
                  </a:cubicBezTo>
                  <a:cubicBezTo>
                    <a:pt x="977" y="2879"/>
                    <a:pt x="945" y="2891"/>
                    <a:pt x="931" y="2894"/>
                  </a:cubicBezTo>
                  <a:cubicBezTo>
                    <a:pt x="915" y="2898"/>
                    <a:pt x="882" y="2908"/>
                    <a:pt x="871" y="2920"/>
                  </a:cubicBezTo>
                  <a:cubicBezTo>
                    <a:pt x="865" y="2926"/>
                    <a:pt x="865" y="2945"/>
                    <a:pt x="860" y="2950"/>
                  </a:cubicBezTo>
                  <a:cubicBezTo>
                    <a:pt x="847" y="2961"/>
                    <a:pt x="811" y="2961"/>
                    <a:pt x="795" y="2967"/>
                  </a:cubicBezTo>
                  <a:cubicBezTo>
                    <a:pt x="776" y="2974"/>
                    <a:pt x="736" y="2988"/>
                    <a:pt x="723" y="3003"/>
                  </a:cubicBezTo>
                  <a:cubicBezTo>
                    <a:pt x="718" y="3009"/>
                    <a:pt x="718" y="3026"/>
                    <a:pt x="715" y="3033"/>
                  </a:cubicBezTo>
                  <a:cubicBezTo>
                    <a:pt x="710" y="3041"/>
                    <a:pt x="699" y="3058"/>
                    <a:pt x="691" y="3061"/>
                  </a:cubicBezTo>
                  <a:cubicBezTo>
                    <a:pt x="679" y="3067"/>
                    <a:pt x="650" y="3057"/>
                    <a:pt x="637" y="3060"/>
                  </a:cubicBezTo>
                  <a:cubicBezTo>
                    <a:pt x="623" y="3064"/>
                    <a:pt x="599" y="3082"/>
                    <a:pt x="587" y="3090"/>
                  </a:cubicBezTo>
                  <a:cubicBezTo>
                    <a:pt x="579" y="3096"/>
                    <a:pt x="564" y="3111"/>
                    <a:pt x="555" y="3115"/>
                  </a:cubicBezTo>
                  <a:cubicBezTo>
                    <a:pt x="546" y="3119"/>
                    <a:pt x="525" y="3117"/>
                    <a:pt x="518" y="3122"/>
                  </a:cubicBezTo>
                  <a:cubicBezTo>
                    <a:pt x="512" y="3126"/>
                    <a:pt x="505" y="3140"/>
                    <a:pt x="502" y="3147"/>
                  </a:cubicBezTo>
                  <a:cubicBezTo>
                    <a:pt x="498" y="3153"/>
                    <a:pt x="488" y="3166"/>
                    <a:pt x="490" y="3173"/>
                  </a:cubicBezTo>
                  <a:cubicBezTo>
                    <a:pt x="493" y="3179"/>
                    <a:pt x="507" y="3185"/>
                    <a:pt x="514" y="3187"/>
                  </a:cubicBezTo>
                  <a:cubicBezTo>
                    <a:pt x="526" y="3189"/>
                    <a:pt x="551" y="3177"/>
                    <a:pt x="563" y="3178"/>
                  </a:cubicBezTo>
                  <a:cubicBezTo>
                    <a:pt x="572" y="3179"/>
                    <a:pt x="588" y="3185"/>
                    <a:pt x="593" y="3190"/>
                  </a:cubicBezTo>
                  <a:cubicBezTo>
                    <a:pt x="601" y="3198"/>
                    <a:pt x="611" y="3220"/>
                    <a:pt x="608" y="3230"/>
                  </a:cubicBezTo>
                  <a:cubicBezTo>
                    <a:pt x="606" y="3239"/>
                    <a:pt x="584" y="3247"/>
                    <a:pt x="580" y="3256"/>
                  </a:cubicBezTo>
                  <a:cubicBezTo>
                    <a:pt x="576" y="3265"/>
                    <a:pt x="586" y="3288"/>
                    <a:pt x="580" y="3296"/>
                  </a:cubicBezTo>
                  <a:cubicBezTo>
                    <a:pt x="573" y="3303"/>
                    <a:pt x="548" y="3303"/>
                    <a:pt x="540" y="3298"/>
                  </a:cubicBezTo>
                  <a:cubicBezTo>
                    <a:pt x="532" y="3293"/>
                    <a:pt x="533" y="3268"/>
                    <a:pt x="525" y="3265"/>
                  </a:cubicBezTo>
                  <a:cubicBezTo>
                    <a:pt x="512" y="3258"/>
                    <a:pt x="482" y="3275"/>
                    <a:pt x="468" y="3281"/>
                  </a:cubicBezTo>
                  <a:cubicBezTo>
                    <a:pt x="454" y="3287"/>
                    <a:pt x="431" y="3309"/>
                    <a:pt x="416" y="3314"/>
                  </a:cubicBezTo>
                  <a:cubicBezTo>
                    <a:pt x="406" y="3317"/>
                    <a:pt x="383" y="3325"/>
                    <a:pt x="375" y="3318"/>
                  </a:cubicBezTo>
                  <a:cubicBezTo>
                    <a:pt x="368" y="3311"/>
                    <a:pt x="369" y="3285"/>
                    <a:pt x="375" y="3277"/>
                  </a:cubicBezTo>
                  <a:cubicBezTo>
                    <a:pt x="382" y="3269"/>
                    <a:pt x="407" y="3273"/>
                    <a:pt x="416" y="3267"/>
                  </a:cubicBezTo>
                  <a:cubicBezTo>
                    <a:pt x="423" y="3263"/>
                    <a:pt x="432" y="3250"/>
                    <a:pt x="435" y="3242"/>
                  </a:cubicBezTo>
                  <a:cubicBezTo>
                    <a:pt x="437" y="3236"/>
                    <a:pt x="439" y="3221"/>
                    <a:pt x="435" y="3215"/>
                  </a:cubicBezTo>
                  <a:cubicBezTo>
                    <a:pt x="430" y="3208"/>
                    <a:pt x="412" y="3203"/>
                    <a:pt x="404" y="3204"/>
                  </a:cubicBezTo>
                  <a:cubicBezTo>
                    <a:pt x="398" y="3205"/>
                    <a:pt x="390" y="3216"/>
                    <a:pt x="385" y="3219"/>
                  </a:cubicBezTo>
                  <a:cubicBezTo>
                    <a:pt x="376" y="3224"/>
                    <a:pt x="353" y="3225"/>
                    <a:pt x="345" y="3232"/>
                  </a:cubicBezTo>
                  <a:cubicBezTo>
                    <a:pt x="336" y="3241"/>
                    <a:pt x="328" y="3266"/>
                    <a:pt x="323" y="3278"/>
                  </a:cubicBezTo>
                  <a:cubicBezTo>
                    <a:pt x="316" y="3298"/>
                    <a:pt x="303" y="3338"/>
                    <a:pt x="303" y="3359"/>
                  </a:cubicBezTo>
                  <a:cubicBezTo>
                    <a:pt x="304" y="3368"/>
                    <a:pt x="307" y="3388"/>
                    <a:pt x="314" y="3393"/>
                  </a:cubicBezTo>
                  <a:cubicBezTo>
                    <a:pt x="328" y="3404"/>
                    <a:pt x="366" y="3398"/>
                    <a:pt x="383" y="3393"/>
                  </a:cubicBezTo>
                  <a:cubicBezTo>
                    <a:pt x="390" y="3391"/>
                    <a:pt x="400" y="3377"/>
                    <a:pt x="407" y="3377"/>
                  </a:cubicBezTo>
                  <a:cubicBezTo>
                    <a:pt x="423" y="3378"/>
                    <a:pt x="449" y="3402"/>
                    <a:pt x="458" y="3415"/>
                  </a:cubicBezTo>
                  <a:cubicBezTo>
                    <a:pt x="466" y="3425"/>
                    <a:pt x="480" y="3451"/>
                    <a:pt x="476" y="3463"/>
                  </a:cubicBezTo>
                  <a:cubicBezTo>
                    <a:pt x="470" y="3476"/>
                    <a:pt x="431" y="3475"/>
                    <a:pt x="424" y="3488"/>
                  </a:cubicBezTo>
                  <a:cubicBezTo>
                    <a:pt x="421" y="3492"/>
                    <a:pt x="422" y="3502"/>
                    <a:pt x="425" y="3506"/>
                  </a:cubicBezTo>
                  <a:cubicBezTo>
                    <a:pt x="429" y="3512"/>
                    <a:pt x="443" y="3519"/>
                    <a:pt x="450" y="3521"/>
                  </a:cubicBezTo>
                  <a:cubicBezTo>
                    <a:pt x="462" y="3525"/>
                    <a:pt x="492" y="3518"/>
                    <a:pt x="503" y="3526"/>
                  </a:cubicBezTo>
                  <a:cubicBezTo>
                    <a:pt x="511" y="3531"/>
                    <a:pt x="513" y="3554"/>
                    <a:pt x="520" y="3561"/>
                  </a:cubicBezTo>
                  <a:cubicBezTo>
                    <a:pt x="527" y="3568"/>
                    <a:pt x="546" y="3574"/>
                    <a:pt x="555" y="3579"/>
                  </a:cubicBezTo>
                  <a:cubicBezTo>
                    <a:pt x="561" y="3583"/>
                    <a:pt x="578" y="3588"/>
                    <a:pt x="580" y="3595"/>
                  </a:cubicBezTo>
                  <a:cubicBezTo>
                    <a:pt x="583" y="3609"/>
                    <a:pt x="561" y="3635"/>
                    <a:pt x="552" y="3646"/>
                  </a:cubicBezTo>
                  <a:cubicBezTo>
                    <a:pt x="541" y="3660"/>
                    <a:pt x="511" y="3680"/>
                    <a:pt x="498" y="3692"/>
                  </a:cubicBezTo>
                  <a:cubicBezTo>
                    <a:pt x="487" y="3703"/>
                    <a:pt x="471" y="3731"/>
                    <a:pt x="457" y="3738"/>
                  </a:cubicBezTo>
                  <a:cubicBezTo>
                    <a:pt x="431" y="3751"/>
                    <a:pt x="369" y="3748"/>
                    <a:pt x="339" y="3750"/>
                  </a:cubicBezTo>
                  <a:cubicBezTo>
                    <a:pt x="325" y="3751"/>
                    <a:pt x="295" y="3746"/>
                    <a:pt x="281" y="3751"/>
                  </a:cubicBezTo>
                  <a:cubicBezTo>
                    <a:pt x="265" y="3758"/>
                    <a:pt x="248" y="3793"/>
                    <a:pt x="232" y="3797"/>
                  </a:cubicBezTo>
                  <a:cubicBezTo>
                    <a:pt x="221" y="3800"/>
                    <a:pt x="198" y="3793"/>
                    <a:pt x="189" y="3786"/>
                  </a:cubicBezTo>
                  <a:cubicBezTo>
                    <a:pt x="178" y="3777"/>
                    <a:pt x="164" y="3748"/>
                    <a:pt x="163" y="3733"/>
                  </a:cubicBezTo>
                  <a:cubicBezTo>
                    <a:pt x="163" y="3722"/>
                    <a:pt x="171" y="3700"/>
                    <a:pt x="179" y="3694"/>
                  </a:cubicBezTo>
                  <a:cubicBezTo>
                    <a:pt x="190" y="3687"/>
                    <a:pt x="222" y="3704"/>
                    <a:pt x="232" y="3694"/>
                  </a:cubicBezTo>
                  <a:cubicBezTo>
                    <a:pt x="238" y="3687"/>
                    <a:pt x="237" y="3663"/>
                    <a:pt x="232" y="3655"/>
                  </a:cubicBezTo>
                  <a:cubicBezTo>
                    <a:pt x="222" y="3642"/>
                    <a:pt x="187" y="3636"/>
                    <a:pt x="171" y="3634"/>
                  </a:cubicBezTo>
                  <a:cubicBezTo>
                    <a:pt x="161" y="3632"/>
                    <a:pt x="140" y="3638"/>
                    <a:pt x="131" y="3634"/>
                  </a:cubicBezTo>
                  <a:cubicBezTo>
                    <a:pt x="116" y="3626"/>
                    <a:pt x="98" y="3593"/>
                    <a:pt x="93" y="3577"/>
                  </a:cubicBezTo>
                  <a:cubicBezTo>
                    <a:pt x="88" y="3561"/>
                    <a:pt x="88" y="3527"/>
                    <a:pt x="93" y="3511"/>
                  </a:cubicBezTo>
                  <a:cubicBezTo>
                    <a:pt x="95" y="3502"/>
                    <a:pt x="116" y="3487"/>
                    <a:pt x="114" y="3478"/>
                  </a:cubicBezTo>
                  <a:cubicBezTo>
                    <a:pt x="111" y="3468"/>
                    <a:pt x="86" y="3467"/>
                    <a:pt x="80" y="3459"/>
                  </a:cubicBezTo>
                  <a:cubicBezTo>
                    <a:pt x="74" y="3450"/>
                    <a:pt x="77" y="3424"/>
                    <a:pt x="69" y="3416"/>
                  </a:cubicBezTo>
                  <a:cubicBezTo>
                    <a:pt x="60" y="3405"/>
                    <a:pt x="27" y="3405"/>
                    <a:pt x="18" y="3395"/>
                  </a:cubicBezTo>
                  <a:cubicBezTo>
                    <a:pt x="7" y="3380"/>
                    <a:pt x="0" y="3339"/>
                    <a:pt x="5" y="3320"/>
                  </a:cubicBezTo>
                  <a:cubicBezTo>
                    <a:pt x="9" y="3306"/>
                    <a:pt x="42" y="3290"/>
                    <a:pt x="46" y="3275"/>
                  </a:cubicBezTo>
                  <a:cubicBezTo>
                    <a:pt x="50" y="3255"/>
                    <a:pt x="23" y="3217"/>
                    <a:pt x="21" y="3196"/>
                  </a:cubicBezTo>
                  <a:cubicBezTo>
                    <a:pt x="20" y="3186"/>
                    <a:pt x="20" y="3163"/>
                    <a:pt x="25" y="3153"/>
                  </a:cubicBezTo>
                  <a:cubicBezTo>
                    <a:pt x="30" y="3141"/>
                    <a:pt x="57" y="3128"/>
                    <a:pt x="63" y="3116"/>
                  </a:cubicBezTo>
                  <a:cubicBezTo>
                    <a:pt x="68" y="3107"/>
                    <a:pt x="67" y="3085"/>
                    <a:pt x="70" y="3075"/>
                  </a:cubicBezTo>
                  <a:cubicBezTo>
                    <a:pt x="74" y="3064"/>
                    <a:pt x="83" y="3042"/>
                    <a:pt x="93" y="3035"/>
                  </a:cubicBezTo>
                  <a:cubicBezTo>
                    <a:pt x="106" y="3027"/>
                    <a:pt x="143" y="3038"/>
                    <a:pt x="155" y="3028"/>
                  </a:cubicBezTo>
                  <a:cubicBezTo>
                    <a:pt x="164" y="3020"/>
                    <a:pt x="175" y="2993"/>
                    <a:pt x="171" y="2982"/>
                  </a:cubicBezTo>
                  <a:cubicBezTo>
                    <a:pt x="165" y="2967"/>
                    <a:pt x="128" y="2956"/>
                    <a:pt x="111" y="2952"/>
                  </a:cubicBezTo>
                  <a:cubicBezTo>
                    <a:pt x="97" y="2949"/>
                    <a:pt x="66" y="2958"/>
                    <a:pt x="50" y="2955"/>
                  </a:cubicBezTo>
                  <a:cubicBezTo>
                    <a:pt x="54" y="2920"/>
                    <a:pt x="75" y="2856"/>
                    <a:pt x="93" y="2838"/>
                  </a:cubicBezTo>
                  <a:cubicBezTo>
                    <a:pt x="106" y="2824"/>
                    <a:pt x="153" y="2825"/>
                    <a:pt x="166" y="2811"/>
                  </a:cubicBezTo>
                  <a:cubicBezTo>
                    <a:pt x="188" y="2789"/>
                    <a:pt x="185" y="2720"/>
                    <a:pt x="202" y="2695"/>
                  </a:cubicBezTo>
                  <a:cubicBezTo>
                    <a:pt x="211" y="2680"/>
                    <a:pt x="238" y="2655"/>
                    <a:pt x="254" y="2649"/>
                  </a:cubicBezTo>
                  <a:cubicBezTo>
                    <a:pt x="287" y="2635"/>
                    <a:pt x="361" y="2647"/>
                    <a:pt x="396" y="2641"/>
                  </a:cubicBezTo>
                  <a:cubicBezTo>
                    <a:pt x="414" y="2637"/>
                    <a:pt x="459" y="2636"/>
                    <a:pt x="465" y="2619"/>
                  </a:cubicBezTo>
                  <a:cubicBezTo>
                    <a:pt x="469" y="2605"/>
                    <a:pt x="433" y="2585"/>
                    <a:pt x="429" y="2570"/>
                  </a:cubicBezTo>
                  <a:cubicBezTo>
                    <a:pt x="420" y="2539"/>
                    <a:pt x="412" y="2464"/>
                    <a:pt x="434" y="2441"/>
                  </a:cubicBezTo>
                  <a:cubicBezTo>
                    <a:pt x="456" y="2418"/>
                    <a:pt x="531" y="2441"/>
                    <a:pt x="560" y="2430"/>
                  </a:cubicBezTo>
                  <a:cubicBezTo>
                    <a:pt x="595" y="2417"/>
                    <a:pt x="668" y="2378"/>
                    <a:pt x="678" y="2344"/>
                  </a:cubicBezTo>
                  <a:cubicBezTo>
                    <a:pt x="683" y="2324"/>
                    <a:pt x="655" y="2287"/>
                    <a:pt x="648" y="2268"/>
                  </a:cubicBezTo>
                  <a:cubicBezTo>
                    <a:pt x="644" y="2258"/>
                    <a:pt x="631" y="2239"/>
                    <a:pt x="631" y="2228"/>
                  </a:cubicBezTo>
                  <a:cubicBezTo>
                    <a:pt x="632" y="2208"/>
                    <a:pt x="649" y="2168"/>
                    <a:pt x="664" y="2155"/>
                  </a:cubicBezTo>
                  <a:cubicBezTo>
                    <a:pt x="687" y="2134"/>
                    <a:pt x="752" y="2129"/>
                    <a:pt x="779" y="2114"/>
                  </a:cubicBezTo>
                  <a:cubicBezTo>
                    <a:pt x="816" y="2095"/>
                    <a:pt x="881" y="2042"/>
                    <a:pt x="913" y="2015"/>
                  </a:cubicBezTo>
                  <a:cubicBezTo>
                    <a:pt x="952" y="1981"/>
                    <a:pt x="1040" y="1916"/>
                    <a:pt x="1061" y="1869"/>
                  </a:cubicBezTo>
                  <a:cubicBezTo>
                    <a:pt x="1072" y="1843"/>
                    <a:pt x="1072" y="1783"/>
                    <a:pt x="1066" y="1755"/>
                  </a:cubicBezTo>
                  <a:cubicBezTo>
                    <a:pt x="1062" y="1738"/>
                    <a:pt x="1038" y="1710"/>
                    <a:pt x="1033" y="1693"/>
                  </a:cubicBezTo>
                  <a:cubicBezTo>
                    <a:pt x="1026" y="1662"/>
                    <a:pt x="1029" y="1596"/>
                    <a:pt x="1033" y="1564"/>
                  </a:cubicBezTo>
                  <a:cubicBezTo>
                    <a:pt x="1040" y="1521"/>
                    <a:pt x="1132" y="1439"/>
                    <a:pt x="1156" y="1403"/>
                  </a:cubicBezTo>
                  <a:cubicBezTo>
                    <a:pt x="1168" y="1383"/>
                    <a:pt x="1216" y="1361"/>
                    <a:pt x="1227" y="1341"/>
                  </a:cubicBezTo>
                  <a:cubicBezTo>
                    <a:pt x="1238" y="1319"/>
                    <a:pt x="1219" y="1262"/>
                    <a:pt x="1235" y="1243"/>
                  </a:cubicBezTo>
                  <a:cubicBezTo>
                    <a:pt x="1248" y="1227"/>
                    <a:pt x="1299" y="1231"/>
                    <a:pt x="1317" y="1219"/>
                  </a:cubicBezTo>
                  <a:cubicBezTo>
                    <a:pt x="1340" y="1203"/>
                    <a:pt x="1379" y="1157"/>
                    <a:pt x="1385" y="1130"/>
                  </a:cubicBezTo>
                  <a:cubicBezTo>
                    <a:pt x="1391" y="1106"/>
                    <a:pt x="1366" y="1060"/>
                    <a:pt x="1363" y="1036"/>
                  </a:cubicBezTo>
                  <a:cubicBezTo>
                    <a:pt x="1361" y="1018"/>
                    <a:pt x="1356" y="979"/>
                    <a:pt x="1363" y="963"/>
                  </a:cubicBezTo>
                  <a:cubicBezTo>
                    <a:pt x="1374" y="940"/>
                    <a:pt x="1427" y="918"/>
                    <a:pt x="1437" y="895"/>
                  </a:cubicBezTo>
                  <a:cubicBezTo>
                    <a:pt x="1445" y="878"/>
                    <a:pt x="1445" y="838"/>
                    <a:pt x="1440" y="820"/>
                  </a:cubicBezTo>
                  <a:cubicBezTo>
                    <a:pt x="1437" y="807"/>
                    <a:pt x="1416" y="789"/>
                    <a:pt x="1413" y="777"/>
                  </a:cubicBezTo>
                  <a:cubicBezTo>
                    <a:pt x="1409" y="764"/>
                    <a:pt x="1417" y="735"/>
                    <a:pt x="1413" y="723"/>
                  </a:cubicBezTo>
                  <a:cubicBezTo>
                    <a:pt x="1407" y="706"/>
                    <a:pt x="1375" y="683"/>
                    <a:pt x="1369" y="666"/>
                  </a:cubicBezTo>
                  <a:cubicBezTo>
                    <a:pt x="1363" y="649"/>
                    <a:pt x="1354" y="610"/>
                    <a:pt x="1363" y="596"/>
                  </a:cubicBezTo>
                  <a:cubicBezTo>
                    <a:pt x="1364" y="595"/>
                    <a:pt x="1364" y="595"/>
                    <a:pt x="1365" y="594"/>
                  </a:cubicBez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9" name="Freeform 62"/>
            <p:cNvSpPr/>
            <p:nvPr/>
          </p:nvSpPr>
          <p:spPr bwMode="auto">
            <a:xfrm>
              <a:off x="5996481" y="5964954"/>
              <a:ext cx="48220" cy="48262"/>
            </a:xfrm>
            <a:custGeom>
              <a:avLst/>
              <a:gdLst>
                <a:gd name="T0" fmla="*/ 5 w 22"/>
                <a:gd name="T1" fmla="*/ 10 h 26"/>
                <a:gd name="T2" fmla="*/ 3 w 22"/>
                <a:gd name="T3" fmla="*/ 14 h 26"/>
                <a:gd name="T4" fmla="*/ 0 w 22"/>
                <a:gd name="T5" fmla="*/ 12 h 26"/>
                <a:gd name="T6" fmla="*/ 0 w 22"/>
                <a:gd name="T7" fmla="*/ 8 h 26"/>
                <a:gd name="T8" fmla="*/ 4 w 22"/>
                <a:gd name="T9" fmla="*/ 4 h 26"/>
                <a:gd name="T10" fmla="*/ 7 w 22"/>
                <a:gd name="T11" fmla="*/ 0 h 26"/>
                <a:gd name="T12" fmla="*/ 10 w 22"/>
                <a:gd name="T13" fmla="*/ 2 h 26"/>
                <a:gd name="T14" fmla="*/ 13 w 22"/>
                <a:gd name="T15" fmla="*/ 4 h 26"/>
                <a:gd name="T16" fmla="*/ 21 w 22"/>
                <a:gd name="T17" fmla="*/ 5 h 26"/>
                <a:gd name="T18" fmla="*/ 22 w 22"/>
                <a:gd name="T19" fmla="*/ 12 h 26"/>
                <a:gd name="T20" fmla="*/ 20 w 22"/>
                <a:gd name="T21" fmla="*/ 15 h 26"/>
                <a:gd name="T22" fmla="*/ 20 w 22"/>
                <a:gd name="T23" fmla="*/ 20 h 26"/>
                <a:gd name="T24" fmla="*/ 15 w 22"/>
                <a:gd name="T25" fmla="*/ 22 h 26"/>
                <a:gd name="T26" fmla="*/ 12 w 22"/>
                <a:gd name="T27" fmla="*/ 26 h 26"/>
                <a:gd name="T28" fmla="*/ 4 w 22"/>
                <a:gd name="T29" fmla="*/ 26 h 26"/>
                <a:gd name="T30" fmla="*/ 3 w 22"/>
                <a:gd name="T31" fmla="*/ 21 h 26"/>
                <a:gd name="T32" fmla="*/ 5 w 22"/>
                <a:gd name="T33" fmla="*/ 19 h 26"/>
                <a:gd name="T34" fmla="*/ 9 w 22"/>
                <a:gd name="T35" fmla="*/ 19 h 26"/>
                <a:gd name="T36" fmla="*/ 14 w 22"/>
                <a:gd name="T37" fmla="*/ 17 h 26"/>
                <a:gd name="T38" fmla="*/ 14 w 22"/>
                <a:gd name="T39" fmla="*/ 13 h 26"/>
                <a:gd name="T40" fmla="*/ 11 w 22"/>
                <a:gd name="T41" fmla="*/ 9 h 26"/>
                <a:gd name="T42" fmla="*/ 5 w 22"/>
                <a:gd name="T4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5" y="10"/>
                  </a:moveTo>
                  <a:lnTo>
                    <a:pt x="3" y="14"/>
                  </a:lnTo>
                  <a:lnTo>
                    <a:pt x="0" y="12"/>
                  </a:lnTo>
                  <a:lnTo>
                    <a:pt x="0" y="8"/>
                  </a:lnTo>
                  <a:lnTo>
                    <a:pt x="4" y="4"/>
                  </a:lnTo>
                  <a:lnTo>
                    <a:pt x="7" y="0"/>
                  </a:lnTo>
                  <a:lnTo>
                    <a:pt x="10" y="2"/>
                  </a:lnTo>
                  <a:lnTo>
                    <a:pt x="13" y="4"/>
                  </a:lnTo>
                  <a:lnTo>
                    <a:pt x="21" y="5"/>
                  </a:lnTo>
                  <a:lnTo>
                    <a:pt x="22" y="12"/>
                  </a:lnTo>
                  <a:lnTo>
                    <a:pt x="20" y="15"/>
                  </a:lnTo>
                  <a:lnTo>
                    <a:pt x="20" y="20"/>
                  </a:lnTo>
                  <a:lnTo>
                    <a:pt x="15" y="22"/>
                  </a:lnTo>
                  <a:lnTo>
                    <a:pt x="12" y="26"/>
                  </a:lnTo>
                  <a:lnTo>
                    <a:pt x="4" y="26"/>
                  </a:lnTo>
                  <a:lnTo>
                    <a:pt x="3" y="21"/>
                  </a:lnTo>
                  <a:lnTo>
                    <a:pt x="5" y="19"/>
                  </a:lnTo>
                  <a:lnTo>
                    <a:pt x="9" y="19"/>
                  </a:lnTo>
                  <a:lnTo>
                    <a:pt x="14" y="17"/>
                  </a:lnTo>
                  <a:lnTo>
                    <a:pt x="14" y="13"/>
                  </a:lnTo>
                  <a:lnTo>
                    <a:pt x="11" y="9"/>
                  </a:lnTo>
                  <a:lnTo>
                    <a:pt x="5" y="10"/>
                  </a:lnTo>
                  <a:close/>
                </a:path>
              </a:pathLst>
            </a:custGeom>
            <a:solidFill>
              <a:schemeClr val="accent1">
                <a:lumMod val="20000"/>
                <a:lumOff val="80000"/>
                <a:alpha val="12000"/>
              </a:schemeClr>
            </a:solidFill>
            <a:ln w="3175">
              <a:solidFill>
                <a:srgbClr val="7996A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99" algn="ctr" defTabSz="913913">
                <a:lnSpc>
                  <a:spcPct val="90000"/>
                </a:lnSpc>
                <a:spcBef>
                  <a:spcPct val="20000"/>
                </a:spcBef>
                <a:buClr>
                  <a:srgbClr val="CC9900"/>
                </a:buClr>
              </a:pPr>
              <a:endParaRPr lang="zh-CN" altLang="en-US" sz="787">
                <a:solidFill>
                  <a:srgbClr val="41587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0" name="TextBox 9"/>
            <p:cNvSpPr txBox="1">
              <a:spLocks noChangeArrowheads="1"/>
            </p:cNvSpPr>
            <p:nvPr/>
          </p:nvSpPr>
          <p:spPr bwMode="auto">
            <a:xfrm>
              <a:off x="4595442" y="4135077"/>
              <a:ext cx="912231"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Xiangyang</a:t>
              </a:r>
            </a:p>
          </p:txBody>
        </p:sp>
        <p:sp>
          <p:nvSpPr>
            <p:cNvPr id="121" name="TextBox 10"/>
            <p:cNvSpPr txBox="1">
              <a:spLocks noChangeArrowheads="1"/>
            </p:cNvSpPr>
            <p:nvPr/>
          </p:nvSpPr>
          <p:spPr bwMode="auto">
            <a:xfrm>
              <a:off x="5347617" y="2942731"/>
              <a:ext cx="629596"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Beijing</a:t>
              </a:r>
            </a:p>
          </p:txBody>
        </p:sp>
        <p:sp>
          <p:nvSpPr>
            <p:cNvPr id="122" name="TextBox 11"/>
            <p:cNvSpPr txBox="1">
              <a:spLocks noChangeArrowheads="1"/>
            </p:cNvSpPr>
            <p:nvPr/>
          </p:nvSpPr>
          <p:spPr bwMode="auto">
            <a:xfrm>
              <a:off x="1122915" y="2603242"/>
              <a:ext cx="1015540"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Karamay</a:t>
              </a:r>
            </a:p>
          </p:txBody>
        </p:sp>
        <p:sp>
          <p:nvSpPr>
            <p:cNvPr id="123" name="TextBox 12"/>
            <p:cNvSpPr txBox="1">
              <a:spLocks noChangeArrowheads="1"/>
            </p:cNvSpPr>
            <p:nvPr/>
          </p:nvSpPr>
          <p:spPr bwMode="auto">
            <a:xfrm>
              <a:off x="4878772" y="2744639"/>
              <a:ext cx="1056474"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Ulanqab</a:t>
              </a:r>
            </a:p>
          </p:txBody>
        </p:sp>
        <p:sp>
          <p:nvSpPr>
            <p:cNvPr id="124" name="TextBox 13"/>
            <p:cNvSpPr txBox="1">
              <a:spLocks noChangeArrowheads="1"/>
            </p:cNvSpPr>
            <p:nvPr/>
          </p:nvSpPr>
          <p:spPr bwMode="auto">
            <a:xfrm>
              <a:off x="5225857" y="4377966"/>
              <a:ext cx="927827"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Suzhou</a:t>
              </a:r>
            </a:p>
          </p:txBody>
        </p:sp>
        <p:sp>
          <p:nvSpPr>
            <p:cNvPr id="125" name="TextBox 14"/>
            <p:cNvSpPr txBox="1">
              <a:spLocks noChangeArrowheads="1"/>
            </p:cNvSpPr>
            <p:nvPr/>
          </p:nvSpPr>
          <p:spPr bwMode="auto">
            <a:xfrm>
              <a:off x="6617397" y="4375946"/>
              <a:ext cx="631545"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Shanghai</a:t>
              </a:r>
            </a:p>
          </p:txBody>
        </p:sp>
        <p:sp>
          <p:nvSpPr>
            <p:cNvPr id="126" name="TextBox 15"/>
            <p:cNvSpPr txBox="1">
              <a:spLocks noChangeArrowheads="1"/>
            </p:cNvSpPr>
            <p:nvPr/>
          </p:nvSpPr>
          <p:spPr bwMode="auto">
            <a:xfrm>
              <a:off x="5346987" y="5615873"/>
              <a:ext cx="639344"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Guangzhou</a:t>
              </a:r>
            </a:p>
          </p:txBody>
        </p:sp>
        <p:sp>
          <p:nvSpPr>
            <p:cNvPr id="127" name="椭圆 448"/>
            <p:cNvSpPr/>
            <p:nvPr/>
          </p:nvSpPr>
          <p:spPr bwMode="auto">
            <a:xfrm>
              <a:off x="5796720" y="4238612"/>
              <a:ext cx="177799" cy="174625"/>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28" name="TextBox 7"/>
            <p:cNvSpPr txBox="1">
              <a:spLocks noChangeArrowheads="1"/>
            </p:cNvSpPr>
            <p:nvPr/>
          </p:nvSpPr>
          <p:spPr bwMode="auto">
            <a:xfrm>
              <a:off x="3437142" y="5636860"/>
              <a:ext cx="781632"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Yuxi</a:t>
              </a:r>
            </a:p>
          </p:txBody>
        </p:sp>
        <p:sp>
          <p:nvSpPr>
            <p:cNvPr id="129" name="椭圆 450"/>
            <p:cNvSpPr/>
            <p:nvPr/>
          </p:nvSpPr>
          <p:spPr bwMode="auto">
            <a:xfrm>
              <a:off x="3817106" y="5516550"/>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30" name="TextBox 16"/>
            <p:cNvSpPr txBox="1">
              <a:spLocks noChangeArrowheads="1"/>
            </p:cNvSpPr>
            <p:nvPr/>
          </p:nvSpPr>
          <p:spPr bwMode="auto">
            <a:xfrm>
              <a:off x="6355738" y="4753992"/>
              <a:ext cx="647139"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Huzhou</a:t>
              </a:r>
            </a:p>
          </p:txBody>
        </p:sp>
        <p:sp>
          <p:nvSpPr>
            <p:cNvPr id="131" name="TextBox 18"/>
            <p:cNvSpPr txBox="1">
              <a:spLocks noChangeArrowheads="1"/>
            </p:cNvSpPr>
            <p:nvPr/>
          </p:nvSpPr>
          <p:spPr bwMode="auto">
            <a:xfrm>
              <a:off x="4905181" y="5651958"/>
              <a:ext cx="617904"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Yunfu</a:t>
              </a:r>
            </a:p>
          </p:txBody>
        </p:sp>
        <p:sp>
          <p:nvSpPr>
            <p:cNvPr id="132" name="椭圆 453"/>
            <p:cNvSpPr/>
            <p:nvPr/>
          </p:nvSpPr>
          <p:spPr bwMode="auto">
            <a:xfrm>
              <a:off x="5255381" y="5524487"/>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33" name="直接连接符 21"/>
            <p:cNvCxnSpPr>
              <a:cxnSpLocks noChangeShapeType="1"/>
              <a:stCxn id="144" idx="4"/>
              <a:endCxn id="168" idx="1"/>
            </p:cNvCxnSpPr>
            <p:nvPr/>
          </p:nvCxnSpPr>
          <p:spPr bwMode="auto">
            <a:xfrm>
              <a:off x="5278081" y="3096498"/>
              <a:ext cx="268229" cy="105921"/>
            </a:xfrm>
            <a:prstGeom prst="line">
              <a:avLst/>
            </a:prstGeom>
            <a:noFill/>
            <a:ln w="9525" algn="ctr">
              <a:solidFill>
                <a:srgbClr val="4A7EBB"/>
              </a:solidFill>
              <a:round/>
            </a:ln>
            <a:extLst>
              <a:ext uri="{909E8E84-426E-40DD-AFC4-6F175D3DCCD1}">
                <a14:hiddenFill xmlns:a14="http://schemas.microsoft.com/office/drawing/2010/main">
                  <a:noFill/>
                </a14:hiddenFill>
              </a:ext>
            </a:extLst>
          </p:spPr>
        </p:cxnSp>
        <p:cxnSp>
          <p:nvCxnSpPr>
            <p:cNvPr id="134" name="直接连接符 171"/>
            <p:cNvCxnSpPr>
              <a:cxnSpLocks noChangeShapeType="1"/>
              <a:stCxn id="144" idx="4"/>
            </p:cNvCxnSpPr>
            <p:nvPr/>
          </p:nvCxnSpPr>
          <p:spPr bwMode="auto">
            <a:xfrm flipH="1">
              <a:off x="5165957" y="3096496"/>
              <a:ext cx="112125" cy="1337592"/>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35" name="直接连接符 173"/>
            <p:cNvCxnSpPr>
              <a:cxnSpLocks noChangeShapeType="1"/>
              <a:stCxn id="144" idx="7"/>
            </p:cNvCxnSpPr>
            <p:nvPr/>
          </p:nvCxnSpPr>
          <p:spPr bwMode="auto">
            <a:xfrm flipH="1">
              <a:off x="1758237" y="2946399"/>
              <a:ext cx="3582492" cy="17275"/>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36" name="直接连接符 176"/>
            <p:cNvCxnSpPr>
              <a:cxnSpLocks noChangeShapeType="1"/>
              <a:stCxn id="143" idx="6"/>
              <a:endCxn id="129" idx="0"/>
            </p:cNvCxnSpPr>
            <p:nvPr/>
          </p:nvCxnSpPr>
          <p:spPr bwMode="auto">
            <a:xfrm>
              <a:off x="1783552" y="2967417"/>
              <a:ext cx="2122566" cy="2548834"/>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37" name="直接连接符 180"/>
            <p:cNvCxnSpPr>
              <a:cxnSpLocks noChangeShapeType="1"/>
            </p:cNvCxnSpPr>
            <p:nvPr/>
          </p:nvCxnSpPr>
          <p:spPr bwMode="auto">
            <a:xfrm flipH="1" flipV="1">
              <a:off x="1695923" y="2989864"/>
              <a:ext cx="3890643" cy="243199"/>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38" name="直接连接符 182"/>
            <p:cNvCxnSpPr>
              <a:cxnSpLocks noChangeShapeType="1"/>
              <a:stCxn id="176" idx="6"/>
              <a:endCxn id="149" idx="1"/>
            </p:cNvCxnSpPr>
            <p:nvPr/>
          </p:nvCxnSpPr>
          <p:spPr bwMode="auto">
            <a:xfrm>
              <a:off x="5896265" y="3840773"/>
              <a:ext cx="512402" cy="525532"/>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39" name="直接连接符 194"/>
            <p:cNvCxnSpPr>
              <a:cxnSpLocks noChangeShapeType="1"/>
              <a:stCxn id="239" idx="1"/>
              <a:endCxn id="127" idx="3"/>
            </p:cNvCxnSpPr>
            <p:nvPr/>
          </p:nvCxnSpPr>
          <p:spPr bwMode="auto">
            <a:xfrm flipH="1" flipV="1">
              <a:off x="5822822" y="4387693"/>
              <a:ext cx="473187" cy="33697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40" name="直接连接符 198"/>
            <p:cNvCxnSpPr>
              <a:cxnSpLocks noChangeShapeType="1"/>
              <a:stCxn id="240" idx="4"/>
            </p:cNvCxnSpPr>
            <p:nvPr/>
          </p:nvCxnSpPr>
          <p:spPr bwMode="auto">
            <a:xfrm>
              <a:off x="5103646" y="4583751"/>
              <a:ext cx="213538" cy="91421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41" name="直接连接符 202"/>
            <p:cNvCxnSpPr>
              <a:cxnSpLocks noChangeShapeType="1"/>
            </p:cNvCxnSpPr>
            <p:nvPr/>
          </p:nvCxnSpPr>
          <p:spPr bwMode="auto">
            <a:xfrm flipH="1">
              <a:off x="6097449" y="4839109"/>
              <a:ext cx="207568" cy="393872"/>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42" name="直接连接符 208"/>
            <p:cNvCxnSpPr>
              <a:cxnSpLocks noChangeShapeType="1"/>
              <a:stCxn id="168" idx="4"/>
              <a:endCxn id="127" idx="0"/>
            </p:cNvCxnSpPr>
            <p:nvPr/>
          </p:nvCxnSpPr>
          <p:spPr bwMode="auto">
            <a:xfrm>
              <a:off x="5608961" y="3350920"/>
              <a:ext cx="276512" cy="886673"/>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43" name="椭圆 464"/>
            <p:cNvSpPr/>
            <p:nvPr/>
          </p:nvSpPr>
          <p:spPr bwMode="auto">
            <a:xfrm>
              <a:off x="1608895" y="2879712"/>
              <a:ext cx="174625" cy="17621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44" name="椭圆 465"/>
            <p:cNvSpPr/>
            <p:nvPr/>
          </p:nvSpPr>
          <p:spPr bwMode="auto">
            <a:xfrm>
              <a:off x="5188707" y="2920988"/>
              <a:ext cx="177799" cy="176213"/>
            </a:xfrm>
            <a:prstGeom prst="ellipse">
              <a:avLst/>
            </a:prstGeom>
            <a:noFill/>
            <a:ln w="25400" cap="flat" cmpd="sng" algn="ctr">
              <a:noFill/>
              <a:prstDash val="solid"/>
            </a:ln>
            <a:effectLst/>
          </p:spPr>
          <p:txBody>
            <a:bodyPr anchor="ctr"/>
            <a:lstStyle/>
            <a:p>
              <a:pPr algn="ctr" defTabSz="914316">
                <a:defRPr/>
              </a:pPr>
              <a:endParaRPr lang="zh-CN" altLang="en-US" sz="525" kern="0">
                <a:solidFill>
                  <a:srgbClr val="415871"/>
                </a:solidFill>
                <a:latin typeface="微软雅黑" panose="020B0503020204020204" pitchFamily="34" charset="-122"/>
                <a:ea typeface="微软雅黑" panose="020B0503020204020204" pitchFamily="34" charset="-122"/>
              </a:endParaRPr>
            </a:p>
          </p:txBody>
        </p:sp>
        <p:sp>
          <p:nvSpPr>
            <p:cNvPr id="145" name="椭圆 466"/>
            <p:cNvSpPr/>
            <p:nvPr/>
          </p:nvSpPr>
          <p:spPr bwMode="auto">
            <a:xfrm>
              <a:off x="5539545" y="5486386"/>
              <a:ext cx="177799" cy="174625"/>
            </a:xfrm>
            <a:prstGeom prst="ellipse">
              <a:avLst/>
            </a:prstGeom>
            <a:solidFill>
              <a:srgbClr val="FF0000"/>
            </a:solidFill>
            <a:ln w="25400" cap="flat" cmpd="sng" algn="ctr">
              <a:noFill/>
              <a:prstDash val="solid"/>
            </a:ln>
            <a:effectLst/>
          </p:spPr>
          <p:txBody>
            <a:bodyPr anchor="ctr"/>
            <a:lstStyle/>
            <a:p>
              <a:pPr algn="ctr" defTabSz="914316">
                <a:defRPr/>
              </a:pPr>
              <a:endParaRPr lang="zh-CN" altLang="en-US" sz="525" kern="0">
                <a:solidFill>
                  <a:srgbClr val="415871"/>
                </a:solidFill>
                <a:latin typeface="微软雅黑" panose="020B0503020204020204" pitchFamily="34" charset="-122"/>
                <a:ea typeface="微软雅黑" panose="020B0503020204020204" pitchFamily="34" charset="-122"/>
              </a:endParaRPr>
            </a:p>
          </p:txBody>
        </p:sp>
        <p:cxnSp>
          <p:nvCxnSpPr>
            <p:cNvPr id="146" name="直接连接符 200"/>
            <p:cNvCxnSpPr>
              <a:cxnSpLocks noChangeShapeType="1"/>
              <a:stCxn id="129" idx="6"/>
              <a:endCxn id="186" idx="6"/>
            </p:cNvCxnSpPr>
            <p:nvPr/>
          </p:nvCxnSpPr>
          <p:spPr bwMode="auto">
            <a:xfrm>
              <a:off x="3994719" y="5601372"/>
              <a:ext cx="897067" cy="130733"/>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47" name="直接连接符 188"/>
            <p:cNvCxnSpPr>
              <a:cxnSpLocks noChangeShapeType="1"/>
              <a:stCxn id="240" idx="5"/>
              <a:endCxn id="145" idx="1"/>
            </p:cNvCxnSpPr>
            <p:nvPr/>
          </p:nvCxnSpPr>
          <p:spPr bwMode="auto">
            <a:xfrm>
              <a:off x="5165957" y="4557560"/>
              <a:ext cx="399191" cy="95408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48" name="直接连接符 202"/>
            <p:cNvCxnSpPr>
              <a:cxnSpLocks noChangeShapeType="1"/>
              <a:stCxn id="149" idx="0"/>
              <a:endCxn id="239" idx="0"/>
            </p:cNvCxnSpPr>
            <p:nvPr/>
          </p:nvCxnSpPr>
          <p:spPr bwMode="auto">
            <a:xfrm flipH="1">
              <a:off x="6359633" y="4340551"/>
              <a:ext cx="110994" cy="359186"/>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49" name="椭圆 470"/>
            <p:cNvSpPr/>
            <p:nvPr/>
          </p:nvSpPr>
          <p:spPr bwMode="auto">
            <a:xfrm>
              <a:off x="6382505" y="4340211"/>
              <a:ext cx="176213" cy="17621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50" name="直接连接符 202"/>
            <p:cNvCxnSpPr>
              <a:cxnSpLocks noChangeShapeType="1"/>
              <a:stCxn id="145" idx="2"/>
            </p:cNvCxnSpPr>
            <p:nvPr/>
          </p:nvCxnSpPr>
          <p:spPr bwMode="auto">
            <a:xfrm flipH="1">
              <a:off x="5437825" y="5573382"/>
              <a:ext cx="102007" cy="22449"/>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51" name="直接连接符 202"/>
            <p:cNvCxnSpPr>
              <a:cxnSpLocks noChangeShapeType="1"/>
              <a:stCxn id="127" idx="4"/>
              <a:endCxn id="240" idx="7"/>
            </p:cNvCxnSpPr>
            <p:nvPr/>
          </p:nvCxnSpPr>
          <p:spPr bwMode="auto">
            <a:xfrm flipH="1">
              <a:off x="5165605" y="4413445"/>
              <a:ext cx="719867" cy="2020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52" name="直接连接符 173"/>
            <p:cNvCxnSpPr>
              <a:cxnSpLocks noChangeShapeType="1"/>
              <a:stCxn id="213" idx="2"/>
              <a:endCxn id="143" idx="6"/>
            </p:cNvCxnSpPr>
            <p:nvPr/>
          </p:nvCxnSpPr>
          <p:spPr bwMode="auto">
            <a:xfrm flipH="1" flipV="1">
              <a:off x="1783552" y="2967414"/>
              <a:ext cx="2257632" cy="972445"/>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53" name="TextBox 48"/>
            <p:cNvSpPr txBox="1">
              <a:spLocks noChangeArrowheads="1"/>
            </p:cNvSpPr>
            <p:nvPr/>
          </p:nvSpPr>
          <p:spPr bwMode="auto">
            <a:xfrm>
              <a:off x="5807067" y="1724944"/>
              <a:ext cx="859603"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Daqing</a:t>
              </a:r>
            </a:p>
          </p:txBody>
        </p:sp>
        <p:sp>
          <p:nvSpPr>
            <p:cNvPr id="154" name="椭圆 475"/>
            <p:cNvSpPr/>
            <p:nvPr/>
          </p:nvSpPr>
          <p:spPr bwMode="auto">
            <a:xfrm>
              <a:off x="6084057" y="3951274"/>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55" name="TextBox 48"/>
            <p:cNvSpPr txBox="1">
              <a:spLocks noChangeArrowheads="1"/>
            </p:cNvSpPr>
            <p:nvPr/>
          </p:nvSpPr>
          <p:spPr bwMode="auto">
            <a:xfrm>
              <a:off x="6310550" y="3829965"/>
              <a:ext cx="621820"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a:spcBef>
                  <a:spcPct val="0"/>
                </a:spcBef>
                <a:buFont typeface="Arial" pitchFamily="34" charset="0"/>
                <a:buNone/>
                <a:defRPr sz="1000">
                  <a:solidFill>
                    <a:schemeClr val="accent1">
                      <a:lumMod val="40000"/>
                      <a:lumOff val="60000"/>
                    </a:schemeClr>
                  </a:solidFill>
                  <a:latin typeface="微软雅黑" panose="020B0503020204020204" pitchFamily="34" charset="-122"/>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r>
                <a:rPr lang="zh-CN" altLang="en-US" sz="525">
                  <a:solidFill>
                    <a:srgbClr val="415871"/>
                  </a:solidFill>
                </a:rPr>
                <a:t>Yancheng</a:t>
              </a:r>
            </a:p>
          </p:txBody>
        </p:sp>
        <p:sp>
          <p:nvSpPr>
            <p:cNvPr id="156" name="TextBox 49"/>
            <p:cNvSpPr txBox="1">
              <a:spLocks noChangeArrowheads="1"/>
            </p:cNvSpPr>
            <p:nvPr/>
          </p:nvSpPr>
          <p:spPr bwMode="auto">
            <a:xfrm>
              <a:off x="4149052" y="4991354"/>
              <a:ext cx="859603"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Southwest Guizhou</a:t>
              </a:r>
            </a:p>
          </p:txBody>
        </p:sp>
        <p:sp>
          <p:nvSpPr>
            <p:cNvPr id="157" name="TextBox 48"/>
            <p:cNvSpPr txBox="1">
              <a:spLocks noChangeArrowheads="1"/>
            </p:cNvSpPr>
            <p:nvPr/>
          </p:nvSpPr>
          <p:spPr bwMode="auto">
            <a:xfrm>
              <a:off x="6481240" y="2471085"/>
              <a:ext cx="859603"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Changchun</a:t>
              </a:r>
            </a:p>
          </p:txBody>
        </p:sp>
        <p:cxnSp>
          <p:nvCxnSpPr>
            <p:cNvPr id="158" name="直接连接符 173"/>
            <p:cNvCxnSpPr>
              <a:cxnSpLocks noChangeShapeType="1"/>
              <a:endCxn id="149" idx="0"/>
            </p:cNvCxnSpPr>
            <p:nvPr/>
          </p:nvCxnSpPr>
          <p:spPr bwMode="auto">
            <a:xfrm>
              <a:off x="6261107" y="3798671"/>
              <a:ext cx="209520" cy="541881"/>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59" name="直接连接符 173"/>
            <p:cNvCxnSpPr>
              <a:cxnSpLocks noChangeShapeType="1"/>
              <a:stCxn id="167" idx="5"/>
            </p:cNvCxnSpPr>
            <p:nvPr/>
          </p:nvCxnSpPr>
          <p:spPr bwMode="auto">
            <a:xfrm>
              <a:off x="6494504" y="2071183"/>
              <a:ext cx="60828" cy="507114"/>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60" name="直接连接符 173"/>
            <p:cNvCxnSpPr>
              <a:cxnSpLocks noChangeShapeType="1"/>
              <a:endCxn id="168" idx="6"/>
            </p:cNvCxnSpPr>
            <p:nvPr/>
          </p:nvCxnSpPr>
          <p:spPr bwMode="auto">
            <a:xfrm flipH="1">
              <a:off x="5697560" y="2628806"/>
              <a:ext cx="822893" cy="635121"/>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61" name="椭圆 482"/>
            <p:cNvSpPr/>
            <p:nvPr/>
          </p:nvSpPr>
          <p:spPr bwMode="auto">
            <a:xfrm>
              <a:off x="4217157" y="4732324"/>
              <a:ext cx="176213" cy="17145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62" name="TextBox 49"/>
            <p:cNvSpPr txBox="1">
              <a:spLocks noChangeArrowheads="1"/>
            </p:cNvSpPr>
            <p:nvPr/>
          </p:nvSpPr>
          <p:spPr bwMode="auto">
            <a:xfrm>
              <a:off x="3752387" y="4847405"/>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Luzhou</a:t>
              </a:r>
            </a:p>
          </p:txBody>
        </p:sp>
        <p:sp>
          <p:nvSpPr>
            <p:cNvPr id="163" name="TextBox 10"/>
            <p:cNvSpPr txBox="1">
              <a:spLocks noChangeArrowheads="1"/>
            </p:cNvSpPr>
            <p:nvPr/>
          </p:nvSpPr>
          <p:spPr bwMode="auto">
            <a:xfrm>
              <a:off x="5110749" y="3353196"/>
              <a:ext cx="629596"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defTabSz="914316">
                <a:spcBef>
                  <a:spcPct val="0"/>
                </a:spcBef>
                <a:buNone/>
              </a:pPr>
              <a:r>
                <a:rPr lang="zh-CN" altLang="en-US" sz="525">
                  <a:solidFill>
                    <a:srgbClr val="415871"/>
                  </a:solidFill>
                  <a:latin typeface="微软雅黑" panose="020B0503020204020204" pitchFamily="34" charset="-122"/>
                </a:rPr>
                <a:t>Langfang</a:t>
              </a:r>
            </a:p>
          </p:txBody>
        </p:sp>
        <p:sp>
          <p:nvSpPr>
            <p:cNvPr id="164" name="椭圆 485"/>
            <p:cNvSpPr/>
            <p:nvPr/>
          </p:nvSpPr>
          <p:spPr bwMode="auto">
            <a:xfrm>
              <a:off x="5612569" y="3338500"/>
              <a:ext cx="177799" cy="174625"/>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65" name="直接连接符 246"/>
            <p:cNvCxnSpPr>
              <a:cxnSpLocks noChangeShapeType="1"/>
              <a:stCxn id="129" idx="7"/>
              <a:endCxn id="161" idx="3"/>
            </p:cNvCxnSpPr>
            <p:nvPr/>
          </p:nvCxnSpPr>
          <p:spPr bwMode="auto">
            <a:xfrm flipV="1">
              <a:off x="3968767" y="4878147"/>
              <a:ext cx="273847" cy="663034"/>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66" name="直接连接符 247"/>
            <p:cNvCxnSpPr>
              <a:cxnSpLocks noChangeShapeType="1"/>
              <a:stCxn id="161" idx="6"/>
              <a:endCxn id="228" idx="2"/>
            </p:cNvCxnSpPr>
            <p:nvPr/>
          </p:nvCxnSpPr>
          <p:spPr bwMode="auto">
            <a:xfrm flipV="1">
              <a:off x="4393863" y="4813967"/>
              <a:ext cx="240804" cy="3991"/>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67" name="椭圆 488"/>
            <p:cNvSpPr/>
            <p:nvPr/>
          </p:nvSpPr>
          <p:spPr bwMode="auto">
            <a:xfrm>
              <a:off x="6342819" y="1927211"/>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68" name="椭圆 489"/>
            <p:cNvSpPr/>
            <p:nvPr/>
          </p:nvSpPr>
          <p:spPr bwMode="auto">
            <a:xfrm>
              <a:off x="5520495" y="3178161"/>
              <a:ext cx="177799" cy="173038"/>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69" name="TextBox 48"/>
            <p:cNvSpPr txBox="1">
              <a:spLocks noChangeArrowheads="1"/>
            </p:cNvSpPr>
            <p:nvPr/>
          </p:nvSpPr>
          <p:spPr bwMode="auto">
            <a:xfrm>
              <a:off x="5716027" y="4825576"/>
              <a:ext cx="859603"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Longyan</a:t>
              </a:r>
            </a:p>
          </p:txBody>
        </p:sp>
        <p:sp>
          <p:nvSpPr>
            <p:cNvPr id="170" name="TextBox 49"/>
            <p:cNvSpPr txBox="1">
              <a:spLocks noChangeArrowheads="1"/>
            </p:cNvSpPr>
            <p:nvPr/>
          </p:nvSpPr>
          <p:spPr bwMode="auto">
            <a:xfrm>
              <a:off x="6229455" y="3098046"/>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Dalian</a:t>
              </a:r>
            </a:p>
          </p:txBody>
        </p:sp>
        <p:cxnSp>
          <p:nvCxnSpPr>
            <p:cNvPr id="171" name="直接连接符 173"/>
            <p:cNvCxnSpPr>
              <a:cxnSpLocks noChangeShapeType="1"/>
              <a:endCxn id="170" idx="1"/>
            </p:cNvCxnSpPr>
            <p:nvPr/>
          </p:nvCxnSpPr>
          <p:spPr bwMode="auto">
            <a:xfrm flipH="1">
              <a:off x="6229455" y="2655810"/>
              <a:ext cx="372585" cy="60490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72" name="直接连接符 173"/>
            <p:cNvCxnSpPr>
              <a:cxnSpLocks noChangeShapeType="1"/>
              <a:stCxn id="170" idx="1"/>
              <a:endCxn id="176" idx="7"/>
            </p:cNvCxnSpPr>
            <p:nvPr/>
          </p:nvCxnSpPr>
          <p:spPr bwMode="auto">
            <a:xfrm flipH="1">
              <a:off x="5870692" y="3260717"/>
              <a:ext cx="358763" cy="520168"/>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73" name="直接连接符 173"/>
            <p:cNvCxnSpPr>
              <a:cxnSpLocks noChangeShapeType="1"/>
            </p:cNvCxnSpPr>
            <p:nvPr/>
          </p:nvCxnSpPr>
          <p:spPr bwMode="auto">
            <a:xfrm flipH="1">
              <a:off x="5344719" y="1998682"/>
              <a:ext cx="988250" cy="944106"/>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74" name="直接连接符 173"/>
            <p:cNvCxnSpPr>
              <a:cxnSpLocks noChangeShapeType="1"/>
              <a:endCxn id="144" idx="7"/>
            </p:cNvCxnSpPr>
            <p:nvPr/>
          </p:nvCxnSpPr>
          <p:spPr bwMode="auto">
            <a:xfrm flipH="1">
              <a:off x="5340730" y="2630332"/>
              <a:ext cx="1182115" cy="316066"/>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75" name="椭圆 496"/>
            <p:cNvSpPr/>
            <p:nvPr/>
          </p:nvSpPr>
          <p:spPr bwMode="auto">
            <a:xfrm>
              <a:off x="6479344" y="2544749"/>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76" name="椭圆 497"/>
            <p:cNvSpPr/>
            <p:nvPr/>
          </p:nvSpPr>
          <p:spPr bwMode="auto">
            <a:xfrm>
              <a:off x="5718933" y="3756010"/>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77" name="直接连接符 173"/>
            <p:cNvCxnSpPr>
              <a:cxnSpLocks noChangeShapeType="1"/>
            </p:cNvCxnSpPr>
            <p:nvPr/>
          </p:nvCxnSpPr>
          <p:spPr bwMode="auto">
            <a:xfrm flipH="1">
              <a:off x="5717032" y="3271529"/>
              <a:ext cx="419506" cy="15976"/>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78" name="椭圆 499"/>
            <p:cNvSpPr/>
            <p:nvPr/>
          </p:nvSpPr>
          <p:spPr bwMode="auto">
            <a:xfrm>
              <a:off x="5849106" y="4727560"/>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79" name="TextBox 48"/>
            <p:cNvSpPr txBox="1">
              <a:spLocks noChangeArrowheads="1"/>
            </p:cNvSpPr>
            <p:nvPr/>
          </p:nvSpPr>
          <p:spPr bwMode="auto">
            <a:xfrm>
              <a:off x="5260834" y="4632398"/>
              <a:ext cx="714485"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Shangrao</a:t>
              </a:r>
            </a:p>
          </p:txBody>
        </p:sp>
        <p:sp>
          <p:nvSpPr>
            <p:cNvPr id="180" name="椭圆 501"/>
            <p:cNvSpPr/>
            <p:nvPr/>
          </p:nvSpPr>
          <p:spPr bwMode="auto">
            <a:xfrm>
              <a:off x="5131556" y="5003785"/>
              <a:ext cx="177799" cy="17145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81" name="TextBox 48"/>
            <p:cNvSpPr txBox="1">
              <a:spLocks noChangeArrowheads="1"/>
            </p:cNvSpPr>
            <p:nvPr/>
          </p:nvSpPr>
          <p:spPr bwMode="auto">
            <a:xfrm>
              <a:off x="4663647" y="4711470"/>
              <a:ext cx="859603"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Yongzhou</a:t>
              </a:r>
            </a:p>
          </p:txBody>
        </p:sp>
        <p:sp>
          <p:nvSpPr>
            <p:cNvPr id="182" name="TextBox 49"/>
            <p:cNvSpPr txBox="1">
              <a:spLocks noChangeArrowheads="1"/>
            </p:cNvSpPr>
            <p:nvPr/>
          </p:nvSpPr>
          <p:spPr bwMode="auto">
            <a:xfrm>
              <a:off x="5332994" y="3845752"/>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Jining</a:t>
              </a:r>
            </a:p>
          </p:txBody>
        </p:sp>
        <p:sp>
          <p:nvSpPr>
            <p:cNvPr id="183" name="TextBox 48"/>
            <p:cNvSpPr txBox="1">
              <a:spLocks noChangeArrowheads="1"/>
            </p:cNvSpPr>
            <p:nvPr/>
          </p:nvSpPr>
          <p:spPr bwMode="auto">
            <a:xfrm>
              <a:off x="4046006" y="5624109"/>
              <a:ext cx="859603"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Qinzhou</a:t>
              </a:r>
            </a:p>
          </p:txBody>
        </p:sp>
        <p:sp>
          <p:nvSpPr>
            <p:cNvPr id="184" name="TextBox 48"/>
            <p:cNvSpPr txBox="1">
              <a:spLocks noChangeArrowheads="1"/>
            </p:cNvSpPr>
            <p:nvPr/>
          </p:nvSpPr>
          <p:spPr bwMode="auto">
            <a:xfrm>
              <a:off x="4915881" y="5186013"/>
              <a:ext cx="859603"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Guilin</a:t>
              </a:r>
            </a:p>
          </p:txBody>
        </p:sp>
        <p:sp>
          <p:nvSpPr>
            <p:cNvPr id="185" name="椭圆 506"/>
            <p:cNvSpPr/>
            <p:nvPr/>
          </p:nvSpPr>
          <p:spPr bwMode="auto">
            <a:xfrm>
              <a:off x="6155494" y="3208325"/>
              <a:ext cx="176212"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86" name="椭圆 507"/>
            <p:cNvSpPr/>
            <p:nvPr/>
          </p:nvSpPr>
          <p:spPr bwMode="auto">
            <a:xfrm>
              <a:off x="4714045" y="5646723"/>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87" name="直接连接符 200"/>
            <p:cNvCxnSpPr>
              <a:cxnSpLocks noChangeShapeType="1"/>
              <a:stCxn id="132" idx="2"/>
              <a:endCxn id="186" idx="7"/>
            </p:cNvCxnSpPr>
            <p:nvPr/>
          </p:nvCxnSpPr>
          <p:spPr bwMode="auto">
            <a:xfrm flipH="1">
              <a:off x="4865837" y="5609861"/>
              <a:ext cx="389694" cy="62053"/>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88" name="TextBox 48"/>
            <p:cNvSpPr txBox="1">
              <a:spLocks noChangeArrowheads="1"/>
            </p:cNvSpPr>
            <p:nvPr/>
          </p:nvSpPr>
          <p:spPr bwMode="auto">
            <a:xfrm>
              <a:off x="3852832" y="4227586"/>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Ziyang</a:t>
              </a:r>
            </a:p>
          </p:txBody>
        </p:sp>
        <p:sp>
          <p:nvSpPr>
            <p:cNvPr id="189" name="TextBox 48"/>
            <p:cNvSpPr txBox="1">
              <a:spLocks noChangeArrowheads="1"/>
            </p:cNvSpPr>
            <p:nvPr/>
          </p:nvSpPr>
          <p:spPr bwMode="auto">
            <a:xfrm>
              <a:off x="3392213" y="4543551"/>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Meishan</a:t>
              </a:r>
            </a:p>
          </p:txBody>
        </p:sp>
        <p:sp>
          <p:nvSpPr>
            <p:cNvPr id="190" name="TextBox 48"/>
            <p:cNvSpPr txBox="1">
              <a:spLocks noChangeArrowheads="1"/>
            </p:cNvSpPr>
            <p:nvPr/>
          </p:nvSpPr>
          <p:spPr bwMode="auto">
            <a:xfrm>
              <a:off x="4196426" y="3940892"/>
              <a:ext cx="859605"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Yenan</a:t>
              </a:r>
            </a:p>
          </p:txBody>
        </p:sp>
        <p:sp>
          <p:nvSpPr>
            <p:cNvPr id="191" name="TextBox 48"/>
            <p:cNvSpPr txBox="1">
              <a:spLocks noChangeArrowheads="1"/>
            </p:cNvSpPr>
            <p:nvPr/>
          </p:nvSpPr>
          <p:spPr bwMode="auto">
            <a:xfrm>
              <a:off x="4523014" y="3357369"/>
              <a:ext cx="859603" cy="32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Lv Liang</a:t>
              </a:r>
            </a:p>
          </p:txBody>
        </p:sp>
        <p:sp>
          <p:nvSpPr>
            <p:cNvPr id="192" name="椭圆 513"/>
            <p:cNvSpPr/>
            <p:nvPr/>
          </p:nvSpPr>
          <p:spPr bwMode="auto">
            <a:xfrm>
              <a:off x="4523545" y="4214798"/>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93" name="TextBox 48"/>
            <p:cNvSpPr txBox="1">
              <a:spLocks noChangeArrowheads="1"/>
            </p:cNvSpPr>
            <p:nvPr/>
          </p:nvSpPr>
          <p:spPr bwMode="auto">
            <a:xfrm>
              <a:off x="5148978" y="3680579"/>
              <a:ext cx="626388"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Xinxiang</a:t>
              </a:r>
            </a:p>
          </p:txBody>
        </p:sp>
        <p:cxnSp>
          <p:nvCxnSpPr>
            <p:cNvPr id="194" name="直接连接符 171"/>
            <p:cNvCxnSpPr>
              <a:cxnSpLocks noChangeShapeType="1"/>
              <a:stCxn id="164" idx="3"/>
            </p:cNvCxnSpPr>
            <p:nvPr/>
          </p:nvCxnSpPr>
          <p:spPr bwMode="auto">
            <a:xfrm flipH="1">
              <a:off x="5124960" y="3487298"/>
              <a:ext cx="513377" cy="1043493"/>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95" name="直接连接符 171"/>
            <p:cNvCxnSpPr>
              <a:cxnSpLocks noChangeShapeType="1"/>
              <a:stCxn id="198" idx="4"/>
              <a:endCxn id="192" idx="6"/>
            </p:cNvCxnSpPr>
            <p:nvPr/>
          </p:nvCxnSpPr>
          <p:spPr bwMode="auto">
            <a:xfrm flipH="1">
              <a:off x="4701390" y="3781192"/>
              <a:ext cx="363826" cy="51763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196" name="直接连接符 171"/>
            <p:cNvCxnSpPr>
              <a:cxnSpLocks noChangeShapeType="1"/>
              <a:stCxn id="168" idx="3"/>
              <a:endCxn id="198" idx="7"/>
            </p:cNvCxnSpPr>
            <p:nvPr/>
          </p:nvCxnSpPr>
          <p:spPr bwMode="auto">
            <a:xfrm flipH="1">
              <a:off x="5127867" y="3325439"/>
              <a:ext cx="418444" cy="310445"/>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197" name="椭圆 518"/>
            <p:cNvSpPr/>
            <p:nvPr/>
          </p:nvSpPr>
          <p:spPr bwMode="auto">
            <a:xfrm>
              <a:off x="5349045" y="3963973"/>
              <a:ext cx="177799" cy="17145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198" name="椭圆 519"/>
            <p:cNvSpPr/>
            <p:nvPr/>
          </p:nvSpPr>
          <p:spPr bwMode="auto">
            <a:xfrm>
              <a:off x="4975983" y="3611548"/>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199" name="直接连接符 188"/>
            <p:cNvCxnSpPr>
              <a:cxnSpLocks noChangeShapeType="1"/>
              <a:endCxn id="129" idx="6"/>
            </p:cNvCxnSpPr>
            <p:nvPr/>
          </p:nvCxnSpPr>
          <p:spPr bwMode="auto">
            <a:xfrm flipH="1">
              <a:off x="3994720" y="5302007"/>
              <a:ext cx="399148" cy="299362"/>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00" name="直接连接符 188"/>
            <p:cNvCxnSpPr>
              <a:cxnSpLocks noChangeShapeType="1"/>
              <a:stCxn id="228" idx="3"/>
            </p:cNvCxnSpPr>
            <p:nvPr/>
          </p:nvCxnSpPr>
          <p:spPr bwMode="auto">
            <a:xfrm flipH="1">
              <a:off x="4435004" y="4874156"/>
              <a:ext cx="225616" cy="427853"/>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01" name="椭圆 522"/>
            <p:cNvSpPr/>
            <p:nvPr/>
          </p:nvSpPr>
          <p:spPr bwMode="auto">
            <a:xfrm>
              <a:off x="4269546" y="5253023"/>
              <a:ext cx="176212" cy="169863"/>
            </a:xfrm>
            <a:prstGeom prst="ellipse">
              <a:avLst/>
            </a:prstGeom>
            <a:solidFill>
              <a:srgbClr val="00B050"/>
            </a:solidFill>
            <a:ln w="25400" cap="flat" cmpd="sng" algn="ctr">
              <a:noFill/>
              <a:prstDash val="solid"/>
            </a:ln>
            <a:effectLst/>
          </p:spPr>
          <p:txBody>
            <a:bodyPr anchor="ctr"/>
            <a:lstStyle/>
            <a:p>
              <a:pPr algn="ctr" defTabSz="914316">
                <a:defRPr/>
              </a:pPr>
              <a:endParaRPr lang="zh-CN" altLang="en-US" sz="525" kern="0">
                <a:solidFill>
                  <a:srgbClr val="415871"/>
                </a:solidFill>
                <a:latin typeface="微软雅黑" panose="020B0503020204020204" pitchFamily="34" charset="-122"/>
                <a:ea typeface="微软雅黑" panose="020B0503020204020204" pitchFamily="34" charset="-122"/>
              </a:endParaRPr>
            </a:p>
          </p:txBody>
        </p:sp>
        <p:cxnSp>
          <p:nvCxnSpPr>
            <p:cNvPr id="202" name="直接连接符 295"/>
            <p:cNvCxnSpPr>
              <a:cxnSpLocks noChangeShapeType="1"/>
              <a:stCxn id="204" idx="7"/>
              <a:endCxn id="206" idx="2"/>
            </p:cNvCxnSpPr>
            <p:nvPr/>
          </p:nvCxnSpPr>
          <p:spPr bwMode="auto">
            <a:xfrm flipV="1">
              <a:off x="4152961" y="4597814"/>
              <a:ext cx="107408" cy="44561"/>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03" name="直接连接符 296"/>
            <p:cNvCxnSpPr>
              <a:cxnSpLocks noChangeShapeType="1"/>
              <a:stCxn id="161" idx="2"/>
              <a:endCxn id="204" idx="5"/>
            </p:cNvCxnSpPr>
            <p:nvPr/>
          </p:nvCxnSpPr>
          <p:spPr bwMode="auto">
            <a:xfrm flipH="1" flipV="1">
              <a:off x="4152961" y="4762753"/>
              <a:ext cx="63704" cy="55206"/>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04" name="椭圆 525"/>
            <p:cNvSpPr/>
            <p:nvPr/>
          </p:nvSpPr>
          <p:spPr bwMode="auto">
            <a:xfrm>
              <a:off x="4001258" y="4618023"/>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205" name="直接连接符 298"/>
            <p:cNvCxnSpPr>
              <a:cxnSpLocks noChangeShapeType="1"/>
              <a:stCxn id="161" idx="2"/>
              <a:endCxn id="206" idx="3"/>
            </p:cNvCxnSpPr>
            <p:nvPr/>
          </p:nvCxnSpPr>
          <p:spPr bwMode="auto">
            <a:xfrm flipV="1">
              <a:off x="4216665" y="4658002"/>
              <a:ext cx="69655" cy="15995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06" name="椭圆 527"/>
            <p:cNvSpPr/>
            <p:nvPr/>
          </p:nvSpPr>
          <p:spPr bwMode="auto">
            <a:xfrm>
              <a:off x="4260021" y="4513248"/>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07" name="椭圆 528"/>
            <p:cNvSpPr/>
            <p:nvPr/>
          </p:nvSpPr>
          <p:spPr bwMode="auto">
            <a:xfrm>
              <a:off x="5998333" y="5102210"/>
              <a:ext cx="177799" cy="171450"/>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cxnSp>
          <p:nvCxnSpPr>
            <p:cNvPr id="208" name="直接连接符 202"/>
            <p:cNvCxnSpPr>
              <a:cxnSpLocks noChangeShapeType="1"/>
              <a:stCxn id="207" idx="3"/>
              <a:endCxn id="145" idx="6"/>
            </p:cNvCxnSpPr>
            <p:nvPr/>
          </p:nvCxnSpPr>
          <p:spPr bwMode="auto">
            <a:xfrm flipH="1">
              <a:off x="5717035" y="5248011"/>
              <a:ext cx="307958" cy="325369"/>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09" name="椭圆 530"/>
            <p:cNvSpPr/>
            <p:nvPr/>
          </p:nvSpPr>
          <p:spPr bwMode="auto">
            <a:xfrm>
              <a:off x="5785607" y="5432409"/>
              <a:ext cx="176213"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10" name="TextBox 48"/>
            <p:cNvSpPr txBox="1">
              <a:spLocks noChangeArrowheads="1"/>
            </p:cNvSpPr>
            <p:nvPr/>
          </p:nvSpPr>
          <p:spPr bwMode="auto">
            <a:xfrm>
              <a:off x="5799650" y="5406520"/>
              <a:ext cx="634405"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Shenzhen</a:t>
              </a:r>
            </a:p>
          </p:txBody>
        </p:sp>
        <p:cxnSp>
          <p:nvCxnSpPr>
            <p:cNvPr id="211" name="直接连接符 194"/>
            <p:cNvCxnSpPr>
              <a:cxnSpLocks noChangeShapeType="1"/>
              <a:stCxn id="178" idx="7"/>
              <a:endCxn id="149" idx="3"/>
            </p:cNvCxnSpPr>
            <p:nvPr/>
          </p:nvCxnSpPr>
          <p:spPr bwMode="auto">
            <a:xfrm flipV="1">
              <a:off x="6000467" y="4490650"/>
              <a:ext cx="408200" cy="26171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12" name="直接连接符 194"/>
            <p:cNvCxnSpPr>
              <a:cxnSpLocks noChangeShapeType="1"/>
              <a:endCxn id="179" idx="3"/>
            </p:cNvCxnSpPr>
            <p:nvPr/>
          </p:nvCxnSpPr>
          <p:spPr bwMode="auto">
            <a:xfrm flipV="1">
              <a:off x="5893670" y="4870982"/>
              <a:ext cx="81649" cy="677782"/>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13" name="椭圆 534"/>
            <p:cNvSpPr/>
            <p:nvPr/>
          </p:nvSpPr>
          <p:spPr bwMode="auto">
            <a:xfrm>
              <a:off x="4040946" y="3854435"/>
              <a:ext cx="177799" cy="171450"/>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14" name="TextBox 48"/>
            <p:cNvSpPr txBox="1">
              <a:spLocks noChangeArrowheads="1"/>
            </p:cNvSpPr>
            <p:nvPr/>
          </p:nvSpPr>
          <p:spPr bwMode="auto">
            <a:xfrm>
              <a:off x="3762588" y="3578999"/>
              <a:ext cx="859605"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Qingyang</a:t>
              </a:r>
            </a:p>
          </p:txBody>
        </p:sp>
        <p:sp>
          <p:nvSpPr>
            <p:cNvPr id="215" name="椭圆 536"/>
            <p:cNvSpPr/>
            <p:nvPr/>
          </p:nvSpPr>
          <p:spPr bwMode="auto">
            <a:xfrm>
              <a:off x="6152320" y="5226035"/>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16" name="TextBox 48"/>
            <p:cNvSpPr txBox="1">
              <a:spLocks noChangeArrowheads="1"/>
            </p:cNvSpPr>
            <p:nvPr/>
          </p:nvSpPr>
          <p:spPr bwMode="auto">
            <a:xfrm>
              <a:off x="6040825" y="5047457"/>
              <a:ext cx="859603"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Zhangzhou</a:t>
              </a:r>
            </a:p>
          </p:txBody>
        </p:sp>
        <p:cxnSp>
          <p:nvCxnSpPr>
            <p:cNvPr id="217" name="直接连接符 194"/>
            <p:cNvCxnSpPr>
              <a:cxnSpLocks noChangeShapeType="1"/>
            </p:cNvCxnSpPr>
            <p:nvPr/>
          </p:nvCxnSpPr>
          <p:spPr bwMode="auto">
            <a:xfrm flipV="1">
              <a:off x="5907541" y="5384335"/>
              <a:ext cx="295816" cy="101115"/>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18" name="直接连接符 194"/>
            <p:cNvCxnSpPr>
              <a:cxnSpLocks noChangeShapeType="1"/>
            </p:cNvCxnSpPr>
            <p:nvPr/>
          </p:nvCxnSpPr>
          <p:spPr bwMode="auto">
            <a:xfrm flipV="1">
              <a:off x="6254803" y="4789407"/>
              <a:ext cx="118194" cy="483535"/>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19" name="直接连接符 173"/>
            <p:cNvCxnSpPr>
              <a:cxnSpLocks noChangeShapeType="1"/>
              <a:stCxn id="190" idx="2"/>
              <a:endCxn id="213" idx="5"/>
            </p:cNvCxnSpPr>
            <p:nvPr/>
          </p:nvCxnSpPr>
          <p:spPr bwMode="auto">
            <a:xfrm flipH="1" flipV="1">
              <a:off x="4192705" y="4000776"/>
              <a:ext cx="433524" cy="26545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20" name="直接连接符 171"/>
            <p:cNvCxnSpPr>
              <a:cxnSpLocks noChangeShapeType="1"/>
              <a:stCxn id="240" idx="1"/>
              <a:endCxn id="192" idx="5"/>
            </p:cNvCxnSpPr>
            <p:nvPr/>
          </p:nvCxnSpPr>
          <p:spPr bwMode="auto">
            <a:xfrm flipH="1" flipV="1">
              <a:off x="4675440" y="4359011"/>
              <a:ext cx="366244" cy="74638"/>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21" name="直接连接符 171"/>
            <p:cNvCxnSpPr>
              <a:cxnSpLocks noChangeShapeType="1"/>
              <a:stCxn id="198" idx="2"/>
              <a:endCxn id="213" idx="6"/>
            </p:cNvCxnSpPr>
            <p:nvPr/>
          </p:nvCxnSpPr>
          <p:spPr bwMode="auto">
            <a:xfrm flipH="1">
              <a:off x="4218382" y="3696073"/>
              <a:ext cx="758232" cy="24378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22" name="椭圆 543"/>
            <p:cNvSpPr/>
            <p:nvPr/>
          </p:nvSpPr>
          <p:spPr bwMode="auto">
            <a:xfrm>
              <a:off x="5972932" y="4097323"/>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23" name="TextBox 49"/>
            <p:cNvSpPr txBox="1">
              <a:spLocks noChangeArrowheads="1"/>
            </p:cNvSpPr>
            <p:nvPr/>
          </p:nvSpPr>
          <p:spPr bwMode="auto">
            <a:xfrm>
              <a:off x="5446021" y="4029461"/>
              <a:ext cx="501866" cy="62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Xuzhou</a:t>
              </a:r>
            </a:p>
          </p:txBody>
        </p:sp>
        <p:sp>
          <p:nvSpPr>
            <p:cNvPr id="224" name="椭圆 545"/>
            <p:cNvSpPr/>
            <p:nvPr/>
          </p:nvSpPr>
          <p:spPr bwMode="auto">
            <a:xfrm>
              <a:off x="6133270" y="3621074"/>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25" name="TextBox 48"/>
            <p:cNvSpPr txBox="1">
              <a:spLocks noChangeArrowheads="1"/>
            </p:cNvSpPr>
            <p:nvPr/>
          </p:nvSpPr>
          <p:spPr bwMode="auto">
            <a:xfrm>
              <a:off x="6116588" y="3530479"/>
              <a:ext cx="859603"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Tsingtao</a:t>
              </a:r>
            </a:p>
          </p:txBody>
        </p:sp>
        <p:cxnSp>
          <p:nvCxnSpPr>
            <p:cNvPr id="226" name="直接连接符 173"/>
            <p:cNvCxnSpPr>
              <a:cxnSpLocks noChangeShapeType="1"/>
              <a:stCxn id="225" idx="1"/>
              <a:endCxn id="176" idx="6"/>
            </p:cNvCxnSpPr>
            <p:nvPr/>
          </p:nvCxnSpPr>
          <p:spPr bwMode="auto">
            <a:xfrm flipH="1">
              <a:off x="5896731" y="3769063"/>
              <a:ext cx="219857" cy="71879"/>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cxnSp>
          <p:nvCxnSpPr>
            <p:cNvPr id="227" name="直接连接符 173"/>
            <p:cNvCxnSpPr>
              <a:cxnSpLocks noChangeShapeType="1"/>
              <a:stCxn id="185" idx="5"/>
            </p:cNvCxnSpPr>
            <p:nvPr/>
          </p:nvCxnSpPr>
          <p:spPr bwMode="auto">
            <a:xfrm flipH="1">
              <a:off x="6258172" y="3352924"/>
              <a:ext cx="47834" cy="270337"/>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28" name="椭圆 549"/>
            <p:cNvSpPr/>
            <p:nvPr/>
          </p:nvSpPr>
          <p:spPr bwMode="auto">
            <a:xfrm>
              <a:off x="4634670" y="4729147"/>
              <a:ext cx="177799"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29" name="TextBox 48"/>
            <p:cNvSpPr txBox="1">
              <a:spLocks noChangeArrowheads="1"/>
            </p:cNvSpPr>
            <p:nvPr/>
          </p:nvSpPr>
          <p:spPr bwMode="auto">
            <a:xfrm>
              <a:off x="4422580" y="4449823"/>
              <a:ext cx="542588"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Fuling</a:t>
              </a:r>
            </a:p>
          </p:txBody>
        </p:sp>
        <p:cxnSp>
          <p:nvCxnSpPr>
            <p:cNvPr id="230" name="直接连接符 323"/>
            <p:cNvCxnSpPr>
              <a:cxnSpLocks noChangeShapeType="1"/>
            </p:cNvCxnSpPr>
            <p:nvPr/>
          </p:nvCxnSpPr>
          <p:spPr bwMode="auto">
            <a:xfrm flipV="1">
              <a:off x="4765879" y="4497186"/>
              <a:ext cx="312180" cy="280930"/>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31" name="椭圆 552"/>
            <p:cNvSpPr/>
            <p:nvPr/>
          </p:nvSpPr>
          <p:spPr bwMode="auto">
            <a:xfrm>
              <a:off x="5715756" y="3471847"/>
              <a:ext cx="177799" cy="171450"/>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2" name="TextBox 48"/>
            <p:cNvSpPr txBox="1">
              <a:spLocks noChangeArrowheads="1"/>
            </p:cNvSpPr>
            <p:nvPr/>
          </p:nvSpPr>
          <p:spPr bwMode="auto">
            <a:xfrm>
              <a:off x="5800320" y="3472151"/>
              <a:ext cx="592036" cy="47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Dongli</a:t>
              </a:r>
            </a:p>
          </p:txBody>
        </p:sp>
        <p:cxnSp>
          <p:nvCxnSpPr>
            <p:cNvPr id="233" name="直接连接符 173"/>
            <p:cNvCxnSpPr>
              <a:cxnSpLocks noChangeShapeType="1"/>
            </p:cNvCxnSpPr>
            <p:nvPr/>
          </p:nvCxnSpPr>
          <p:spPr bwMode="auto">
            <a:xfrm flipH="1" flipV="1">
              <a:off x="5736508" y="3433455"/>
              <a:ext cx="53081" cy="53851"/>
            </a:xfrm>
            <a:prstGeom prst="line">
              <a:avLst/>
            </a:prstGeom>
            <a:noFill/>
            <a:ln w="9525" algn="ctr">
              <a:solidFill>
                <a:schemeClr val="accent1"/>
              </a:solidFill>
              <a:round/>
            </a:ln>
            <a:extLst>
              <a:ext uri="{909E8E84-426E-40DD-AFC4-6F175D3DCCD1}">
                <a14:hiddenFill xmlns:a14="http://schemas.microsoft.com/office/drawing/2010/main">
                  <a:noFill/>
                </a14:hiddenFill>
              </a:ext>
            </a:extLst>
          </p:spPr>
        </p:cxnSp>
        <p:sp>
          <p:nvSpPr>
            <p:cNvPr id="234" name="椭圆 25"/>
            <p:cNvSpPr/>
            <p:nvPr/>
          </p:nvSpPr>
          <p:spPr>
            <a:xfrm>
              <a:off x="4916439" y="2974515"/>
              <a:ext cx="221685" cy="24385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5" name="椭圆 25"/>
            <p:cNvSpPr/>
            <p:nvPr/>
          </p:nvSpPr>
          <p:spPr>
            <a:xfrm>
              <a:off x="5286162" y="2802482"/>
              <a:ext cx="432000" cy="43200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6" name="椭圆 25"/>
            <p:cNvSpPr/>
            <p:nvPr/>
          </p:nvSpPr>
          <p:spPr>
            <a:xfrm>
              <a:off x="6249269" y="4214530"/>
              <a:ext cx="432000" cy="43200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7" name="椭圆 25"/>
            <p:cNvSpPr/>
            <p:nvPr/>
          </p:nvSpPr>
          <p:spPr>
            <a:xfrm>
              <a:off x="5437373" y="5464051"/>
              <a:ext cx="432000" cy="432000"/>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8" name="椭圆 25"/>
            <p:cNvSpPr/>
            <p:nvPr/>
          </p:nvSpPr>
          <p:spPr>
            <a:xfrm>
              <a:off x="4259159" y="5027256"/>
              <a:ext cx="432000" cy="432000"/>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39" name="椭圆 560"/>
            <p:cNvSpPr/>
            <p:nvPr/>
          </p:nvSpPr>
          <p:spPr bwMode="auto">
            <a:xfrm>
              <a:off x="6269794" y="4700575"/>
              <a:ext cx="177799" cy="169863"/>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40" name="椭圆 561"/>
            <p:cNvSpPr/>
            <p:nvPr/>
          </p:nvSpPr>
          <p:spPr bwMode="auto">
            <a:xfrm>
              <a:off x="5015670" y="4408473"/>
              <a:ext cx="176212" cy="176212"/>
            </a:xfrm>
            <a:prstGeom prst="ellipse">
              <a:avLst/>
            </a:prstGeom>
            <a:solidFill>
              <a:srgbClr val="CC00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41" name="TextBox 101"/>
            <p:cNvSpPr txBox="1"/>
            <p:nvPr/>
          </p:nvSpPr>
          <p:spPr>
            <a:xfrm>
              <a:off x="6444250" y="3998414"/>
              <a:ext cx="1231770" cy="889265"/>
            </a:xfrm>
            <a:prstGeom prst="rect">
              <a:avLst/>
            </a:prstGeom>
            <a:noFill/>
          </p:spPr>
          <p:txBody>
            <a:bodyPr wrap="square" rtlCol="0">
              <a:spAutoFit/>
            </a:bodyPr>
            <a:lstStyle/>
            <a:p>
              <a:pPr algn="ctr" defTabSz="914316"/>
              <a:r>
                <a:rPr lang="zh-CN" altLang="en-US" sz="825" b="1">
                  <a:solidFill>
                    <a:srgbClr val="415871"/>
                  </a:solidFill>
                  <a:latin typeface="微软雅黑" panose="020B0503020204020204" pitchFamily="34" charset="-122"/>
                  <a:ea typeface="微软雅黑" panose="020B0503020204020204" pitchFamily="34" charset="-122"/>
                </a:rPr>
                <a:t>East China Center</a:t>
              </a:r>
            </a:p>
          </p:txBody>
        </p:sp>
        <p:sp>
          <p:nvSpPr>
            <p:cNvPr id="242" name="TextBox 101"/>
            <p:cNvSpPr txBox="1"/>
            <p:nvPr/>
          </p:nvSpPr>
          <p:spPr>
            <a:xfrm>
              <a:off x="5524494" y="5799102"/>
              <a:ext cx="1231770" cy="889265"/>
            </a:xfrm>
            <a:prstGeom prst="rect">
              <a:avLst/>
            </a:prstGeom>
            <a:noFill/>
          </p:spPr>
          <p:txBody>
            <a:bodyPr wrap="square" rtlCol="0">
              <a:spAutoFit/>
            </a:bodyPr>
            <a:lstStyle/>
            <a:p>
              <a:pPr algn="ctr" defTabSz="914316"/>
              <a:r>
                <a:rPr lang="zh-CN" altLang="en-US" sz="825" b="1">
                  <a:solidFill>
                    <a:srgbClr val="415871"/>
                  </a:solidFill>
                  <a:latin typeface="微软雅黑" panose="020B0503020204020204" pitchFamily="34" charset="-122"/>
                  <a:ea typeface="微软雅黑" panose="020B0503020204020204" pitchFamily="34" charset="-122"/>
                </a:rPr>
                <a:t>South China Center</a:t>
              </a:r>
            </a:p>
          </p:txBody>
        </p:sp>
        <p:sp>
          <p:nvSpPr>
            <p:cNvPr id="243" name="TextBox 101"/>
            <p:cNvSpPr txBox="1"/>
            <p:nvPr/>
          </p:nvSpPr>
          <p:spPr>
            <a:xfrm>
              <a:off x="5323827" y="2528046"/>
              <a:ext cx="1231770" cy="889265"/>
            </a:xfrm>
            <a:prstGeom prst="rect">
              <a:avLst/>
            </a:prstGeom>
            <a:noFill/>
          </p:spPr>
          <p:txBody>
            <a:bodyPr wrap="square" rtlCol="0">
              <a:spAutoFit/>
            </a:bodyPr>
            <a:lstStyle/>
            <a:p>
              <a:pPr algn="ctr" defTabSz="914316"/>
              <a:r>
                <a:rPr lang="zh-CN" altLang="en-US" sz="825" b="1">
                  <a:solidFill>
                    <a:srgbClr val="415871"/>
                  </a:solidFill>
                  <a:latin typeface="微软雅黑" panose="020B0503020204020204" pitchFamily="34" charset="-122"/>
                  <a:ea typeface="微软雅黑" panose="020B0503020204020204" pitchFamily="34" charset="-122"/>
                </a:rPr>
                <a:t>North China Center</a:t>
              </a:r>
            </a:p>
          </p:txBody>
        </p:sp>
        <p:sp>
          <p:nvSpPr>
            <p:cNvPr id="244" name="TextBox 101"/>
            <p:cNvSpPr txBox="1"/>
            <p:nvPr/>
          </p:nvSpPr>
          <p:spPr>
            <a:xfrm>
              <a:off x="3870396" y="5414240"/>
              <a:ext cx="1231770" cy="650683"/>
            </a:xfrm>
            <a:prstGeom prst="rect">
              <a:avLst/>
            </a:prstGeom>
            <a:noFill/>
          </p:spPr>
          <p:txBody>
            <a:bodyPr wrap="square" rtlCol="0">
              <a:spAutoFit/>
            </a:bodyPr>
            <a:lstStyle/>
            <a:p>
              <a:pPr algn="ctr" defTabSz="914316"/>
              <a:r>
                <a:rPr lang="zh-CN" altLang="en-US" sz="825" b="1">
                  <a:solidFill>
                    <a:srgbClr val="415871"/>
                  </a:solidFill>
                  <a:latin typeface="微软雅黑" panose="020B0503020204020204" pitchFamily="34" charset="-122"/>
                  <a:ea typeface="微软雅黑" panose="020B0503020204020204" pitchFamily="34" charset="-122"/>
                </a:rPr>
                <a:t>Guizhou center</a:t>
              </a:r>
            </a:p>
          </p:txBody>
        </p:sp>
        <p:sp>
          <p:nvSpPr>
            <p:cNvPr id="245" name="TextBox 101"/>
            <p:cNvSpPr txBox="1"/>
            <p:nvPr/>
          </p:nvSpPr>
          <p:spPr>
            <a:xfrm>
              <a:off x="4134815" y="2975075"/>
              <a:ext cx="1231770" cy="325341"/>
            </a:xfrm>
            <a:prstGeom prst="rect">
              <a:avLst/>
            </a:prstGeom>
            <a:noFill/>
          </p:spPr>
          <p:txBody>
            <a:bodyPr wrap="square" rtlCol="0">
              <a:spAutoFit/>
            </a:bodyPr>
            <a:lstStyle/>
            <a:p>
              <a:pPr algn="ctr" defTabSz="914316"/>
              <a:r>
                <a:rPr lang="zh-CN" altLang="en-US" sz="525" b="1">
                  <a:solidFill>
                    <a:srgbClr val="415871"/>
                  </a:solidFill>
                  <a:latin typeface="微软雅黑" panose="020B0503020204020204" pitchFamily="34" charset="-122"/>
                  <a:ea typeface="微软雅黑" panose="020B0503020204020204" pitchFamily="34" charset="-122"/>
                </a:rPr>
                <a:t>Neumann</a:t>
              </a:r>
            </a:p>
          </p:txBody>
        </p:sp>
        <p:sp>
          <p:nvSpPr>
            <p:cNvPr id="246" name="椭圆 567"/>
            <p:cNvSpPr/>
            <p:nvPr/>
          </p:nvSpPr>
          <p:spPr bwMode="auto">
            <a:xfrm>
              <a:off x="5909946" y="5594110"/>
              <a:ext cx="176213" cy="169863"/>
            </a:xfrm>
            <a:prstGeom prst="ellipse">
              <a:avLst/>
            </a:prstGeom>
            <a:solidFill>
              <a:srgbClr val="CC000C"/>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265" tIns="45634" rIns="91265" bIns="45634" rtlCol="0" anchor="ctr"/>
            <a:lstStyle/>
            <a:p>
              <a:pPr algn="ctr" defTabSz="913146"/>
              <a:endParaRPr lang="zh-CN" altLang="en-US" sz="1200">
                <a:solidFill>
                  <a:srgbClr val="415871"/>
                </a:solidFill>
                <a:latin typeface="微软雅黑" panose="020B0503020204020204" pitchFamily="34" charset="-122"/>
                <a:ea typeface="微软雅黑" panose="020B0503020204020204" pitchFamily="34" charset="-122"/>
              </a:endParaRPr>
            </a:p>
          </p:txBody>
        </p:sp>
        <p:sp>
          <p:nvSpPr>
            <p:cNvPr id="247" name="TextBox 48"/>
            <p:cNvSpPr txBox="1">
              <a:spLocks noChangeArrowheads="1"/>
            </p:cNvSpPr>
            <p:nvPr/>
          </p:nvSpPr>
          <p:spPr bwMode="auto">
            <a:xfrm>
              <a:off x="5900393" y="5579489"/>
              <a:ext cx="634405" cy="78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2800">
                  <a:solidFill>
                    <a:srgbClr val="595959"/>
                  </a:solidFill>
                  <a:latin typeface="Arial" pitchFamily="34" charset="0"/>
                  <a:ea typeface="微软雅黑" panose="020B0503020204020204" pitchFamily="34" charset="-122"/>
                  <a:cs typeface="Arial" pitchFamily="34" charset="0"/>
                </a:defRPr>
              </a:lvl1pPr>
              <a:lvl2pPr marL="742950" indent="-285750">
                <a:spcBef>
                  <a:spcPct val="20000"/>
                </a:spcBef>
                <a:buFont typeface="Arial" pitchFamily="34" charset="0"/>
                <a:buChar char="–"/>
                <a:defRPr sz="2400">
                  <a:solidFill>
                    <a:srgbClr val="595959"/>
                  </a:solidFill>
                  <a:latin typeface="Arial" pitchFamily="34" charset="0"/>
                  <a:ea typeface="微软雅黑" panose="020B0503020204020204" pitchFamily="34" charset="-122"/>
                  <a:cs typeface="Arial" pitchFamily="34" charset="0"/>
                </a:defRPr>
              </a:lvl2pPr>
              <a:lvl3pPr marL="1143000" indent="-228600">
                <a:spcBef>
                  <a:spcPct val="20000"/>
                </a:spcBef>
                <a:buFont typeface="Arial" pitchFamily="34" charset="0"/>
                <a:buChar char="•"/>
                <a:defRPr sz="2000">
                  <a:solidFill>
                    <a:srgbClr val="595959"/>
                  </a:solidFill>
                  <a:latin typeface="Arial" pitchFamily="34" charset="0"/>
                  <a:ea typeface="微软雅黑" panose="020B0503020204020204" pitchFamily="34" charset="-122"/>
                  <a:cs typeface="Arial" pitchFamily="34" charset="0"/>
                </a:defRPr>
              </a:lvl3pPr>
              <a:lvl4pPr marL="1600200" indent="-228600">
                <a:spcBef>
                  <a:spcPct val="20000"/>
                </a:spcBef>
                <a:buFont typeface="Arial" pitchFamily="34" charset="0"/>
                <a:buChar char="–"/>
                <a:defRPr>
                  <a:solidFill>
                    <a:srgbClr val="595959"/>
                  </a:solidFill>
                  <a:latin typeface="Arial" pitchFamily="34" charset="0"/>
                  <a:ea typeface="微软雅黑" panose="020B0503020204020204" pitchFamily="34" charset="-122"/>
                  <a:cs typeface="Arial" pitchFamily="34" charset="0"/>
                </a:defRPr>
              </a:lvl4pPr>
              <a:lvl5pPr marL="2057400" indent="-228600">
                <a:spcBef>
                  <a:spcPct val="20000"/>
                </a:spcBef>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5pPr>
              <a:lvl6pPr marL="25146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6pPr>
              <a:lvl7pPr marL="29718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7pPr>
              <a:lvl8pPr marL="34290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8pPr>
              <a:lvl9pPr marL="3886200" indent="-228600" defTabSz="1219200" eaLnBrk="0" fontAlgn="base" hangingPunct="0">
                <a:spcBef>
                  <a:spcPct val="20000"/>
                </a:spcBef>
                <a:spcAft>
                  <a:spcPct val="0"/>
                </a:spcAft>
                <a:buFont typeface="Arial" pitchFamily="34" charset="0"/>
                <a:buChar char="»"/>
                <a:defRPr sz="1600">
                  <a:solidFill>
                    <a:srgbClr val="595959"/>
                  </a:solidFill>
                  <a:latin typeface="Arial" pitchFamily="34" charset="0"/>
                  <a:ea typeface="微软雅黑" panose="020B0503020204020204" pitchFamily="34" charset="-122"/>
                  <a:cs typeface="Arial" pitchFamily="34" charset="0"/>
                </a:defRPr>
              </a:lvl9pPr>
            </a:lstStyle>
            <a:p>
              <a:pPr algn="ctr" defTabSz="914316">
                <a:spcBef>
                  <a:spcPct val="0"/>
                </a:spcBef>
                <a:buNone/>
              </a:pPr>
              <a:r>
                <a:rPr lang="zh-CN" altLang="en-US" sz="525">
                  <a:solidFill>
                    <a:srgbClr val="415871"/>
                  </a:solidFill>
                  <a:latin typeface="微软雅黑" panose="020B0503020204020204" pitchFamily="34" charset="-122"/>
                </a:rPr>
                <a:t>Hong Kong</a:t>
              </a:r>
            </a:p>
          </p:txBody>
        </p:sp>
      </p:grpSp>
      <p:pic>
        <p:nvPicPr>
          <p:cNvPr id="250" name="Picture 3" descr="E:\01 日常工作\03 品牌规范设计\公司广告源文档\HW LOGO(字白）.png"/>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29689" y="3443476"/>
            <a:ext cx="360304" cy="347903"/>
          </a:xfrm>
          <a:prstGeom prst="rect">
            <a:avLst/>
          </a:prstGeom>
          <a:solidFill>
            <a:srgbClr val="3E699D"/>
          </a:solidFill>
        </p:spPr>
      </p:pic>
      <p:sp>
        <p:nvSpPr>
          <p:cNvPr id="251" name="矩形 573"/>
          <p:cNvSpPr/>
          <p:nvPr/>
        </p:nvSpPr>
        <p:spPr>
          <a:xfrm>
            <a:off x="1248235" y="3761022"/>
            <a:ext cx="523210" cy="207749"/>
          </a:xfrm>
          <a:prstGeom prst="rect">
            <a:avLst/>
          </a:prstGeom>
          <a:noFill/>
        </p:spPr>
        <p:txBody>
          <a:bodyPr wrap="square" lIns="36000" rIns="36000">
            <a:spAutoFit/>
          </a:bodyPr>
          <a:lstStyle/>
          <a:p>
            <a:pPr algn="ctr" defTabSz="914316"/>
            <a:r>
              <a:rPr lang="en-US" altLang="zh-CN" sz="750">
                <a:solidFill>
                  <a:srgbClr val="415871"/>
                </a:solidFill>
                <a:latin typeface="微软雅黑" panose="020B0503020204020204" pitchFamily="34" charset="-122"/>
                <a:ea typeface="微软雅黑" panose="020B0503020204020204" pitchFamily="34" charset="-122"/>
              </a:rPr>
              <a:t>2015.07</a:t>
            </a:r>
            <a:endParaRPr lang="zh-CN" altLang="en-US" sz="750">
              <a:solidFill>
                <a:srgbClr val="415871"/>
              </a:solidFill>
              <a:latin typeface="微软雅黑" panose="020B0503020204020204" pitchFamily="34" charset="-122"/>
              <a:ea typeface="微软雅黑" panose="020B0503020204020204" pitchFamily="34" charset="-122"/>
            </a:endParaRPr>
          </a:p>
        </p:txBody>
      </p:sp>
      <p:pic>
        <p:nvPicPr>
          <p:cNvPr id="252" name="Picture 2" descr="https://www.metis2020.com/wp-content/uploads/logos/logo_DT.png"/>
          <p:cNvPicPr>
            <a:picLocks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00159" y="3543096"/>
            <a:ext cx="392934" cy="148687"/>
          </a:xfrm>
          <a:prstGeom prst="rect">
            <a:avLst/>
          </a:prstGeom>
          <a:noFill/>
          <a:ln>
            <a:noFill/>
          </a:ln>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a:solidFill>
                  <a:srgbClr val="FFFFFF"/>
                </a:solidFill>
              </a14:hiddenFill>
            </a:ext>
          </a:extLst>
        </p:spPr>
      </p:pic>
      <p:sp>
        <p:nvSpPr>
          <p:cNvPr id="253" name="矩形 576"/>
          <p:cNvSpPr/>
          <p:nvPr/>
        </p:nvSpPr>
        <p:spPr>
          <a:xfrm>
            <a:off x="1935022" y="3761027"/>
            <a:ext cx="523210" cy="207749"/>
          </a:xfrm>
          <a:prstGeom prst="rect">
            <a:avLst/>
          </a:prstGeom>
          <a:noFill/>
        </p:spPr>
        <p:txBody>
          <a:bodyPr wrap="square" lIns="36000" rIns="36000">
            <a:spAutoFit/>
          </a:bodyPr>
          <a:lstStyle/>
          <a:p>
            <a:pPr algn="ctr" defTabSz="914316"/>
            <a:r>
              <a:rPr lang="en-US" altLang="zh-CN" sz="750">
                <a:solidFill>
                  <a:srgbClr val="415871"/>
                </a:solidFill>
                <a:latin typeface="微软雅黑" panose="020B0503020204020204" pitchFamily="34" charset="-122"/>
                <a:ea typeface="微软雅黑" panose="020B0503020204020204" pitchFamily="34" charset="-122"/>
              </a:rPr>
              <a:t>2016.02</a:t>
            </a:r>
            <a:endParaRPr lang="zh-CN" altLang="en-US" sz="750">
              <a:solidFill>
                <a:srgbClr val="415871"/>
              </a:solidFill>
              <a:latin typeface="微软雅黑" panose="020B0503020204020204" pitchFamily="34" charset="-122"/>
              <a:ea typeface="微软雅黑" panose="020B0503020204020204" pitchFamily="34" charset="-122"/>
            </a:endParaRPr>
          </a:p>
        </p:txBody>
      </p:sp>
      <p:pic>
        <p:nvPicPr>
          <p:cNvPr id="254" name="Picture 2" descr="Image result for 中国电信"/>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2671944" y="3555523"/>
            <a:ext cx="432997" cy="123837"/>
          </a:xfrm>
          <a:prstGeom prst="rect">
            <a:avLst/>
          </a:prstGeom>
          <a:noFill/>
          <a:extLst>
            <a:ext uri="{909E8E84-426E-40DD-AFC4-6F175D3DCCD1}">
              <a14:hiddenFill xmlns:a14="http://schemas.microsoft.com/office/drawing/2010/main">
                <a:solidFill>
                  <a:srgbClr val="FFFFFF"/>
                </a:solidFill>
              </a14:hiddenFill>
            </a:ext>
          </a:extLst>
        </p:spPr>
      </p:pic>
      <p:sp>
        <p:nvSpPr>
          <p:cNvPr id="255" name="矩形 579"/>
          <p:cNvSpPr/>
          <p:nvPr/>
        </p:nvSpPr>
        <p:spPr>
          <a:xfrm>
            <a:off x="2626838" y="3761028"/>
            <a:ext cx="523210" cy="207749"/>
          </a:xfrm>
          <a:prstGeom prst="rect">
            <a:avLst/>
          </a:prstGeom>
          <a:noFill/>
        </p:spPr>
        <p:txBody>
          <a:bodyPr wrap="square" lIns="36000" rIns="36000">
            <a:spAutoFit/>
          </a:bodyPr>
          <a:lstStyle/>
          <a:p>
            <a:pPr algn="ctr" defTabSz="914316"/>
            <a:r>
              <a:rPr lang="en-US" altLang="zh-CN" sz="750">
                <a:solidFill>
                  <a:srgbClr val="415871"/>
                </a:solidFill>
                <a:latin typeface="微软雅黑" panose="020B0503020204020204" pitchFamily="34" charset="-122"/>
                <a:ea typeface="微软雅黑" panose="020B0503020204020204" pitchFamily="34" charset="-122"/>
              </a:rPr>
              <a:t>2016.06</a:t>
            </a:r>
            <a:endParaRPr lang="zh-CN" altLang="en-US" sz="750">
              <a:solidFill>
                <a:srgbClr val="415871"/>
              </a:solidFill>
              <a:latin typeface="微软雅黑" panose="020B0503020204020204" pitchFamily="34" charset="-122"/>
              <a:ea typeface="微软雅黑" panose="020B0503020204020204" pitchFamily="34" charset="-122"/>
            </a:endParaRPr>
          </a:p>
        </p:txBody>
      </p:sp>
      <p:pic>
        <p:nvPicPr>
          <p:cNvPr id="256" name="Picture 334" descr="300px-Telef%C3%B3nica_Logo"/>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346585" y="3559810"/>
            <a:ext cx="447230" cy="115265"/>
          </a:xfrm>
          <a:prstGeom prst="rect">
            <a:avLst/>
          </a:prstGeom>
          <a:noFill/>
        </p:spPr>
      </p:pic>
      <p:sp>
        <p:nvSpPr>
          <p:cNvPr id="257" name="矩形 582"/>
          <p:cNvSpPr/>
          <p:nvPr/>
        </p:nvSpPr>
        <p:spPr>
          <a:xfrm>
            <a:off x="3308595" y="3761030"/>
            <a:ext cx="523210" cy="207749"/>
          </a:xfrm>
          <a:prstGeom prst="rect">
            <a:avLst/>
          </a:prstGeom>
          <a:noFill/>
        </p:spPr>
        <p:txBody>
          <a:bodyPr wrap="square" lIns="36000" rIns="36000">
            <a:spAutoFit/>
          </a:bodyPr>
          <a:lstStyle/>
          <a:p>
            <a:pPr algn="ctr" defTabSz="914316"/>
            <a:r>
              <a:rPr lang="en-US" altLang="zh-CN" sz="750">
                <a:solidFill>
                  <a:srgbClr val="415871"/>
                </a:solidFill>
                <a:latin typeface="微软雅黑" panose="020B0503020204020204" pitchFamily="34" charset="-122"/>
                <a:ea typeface="微软雅黑" panose="020B0503020204020204" pitchFamily="34" charset="-122"/>
              </a:rPr>
              <a:t>2016.09</a:t>
            </a:r>
            <a:endParaRPr lang="zh-CN" altLang="en-US" sz="750">
              <a:solidFill>
                <a:srgbClr val="415871"/>
              </a:solidFill>
              <a:latin typeface="微软雅黑" panose="020B0503020204020204" pitchFamily="34" charset="-122"/>
              <a:ea typeface="微软雅黑" panose="020B0503020204020204" pitchFamily="34" charset="-122"/>
            </a:endParaRPr>
          </a:p>
        </p:txBody>
      </p:sp>
      <p:pic>
        <p:nvPicPr>
          <p:cNvPr id="258" name="Picture 2" descr="C:\Users\c00102471\Desktop\2000px-Orange_logo.svg.png"/>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4170007" y="3528208"/>
            <a:ext cx="201292" cy="178469"/>
          </a:xfrm>
          <a:prstGeom prst="rect">
            <a:avLst/>
          </a:prstGeom>
          <a:noFill/>
        </p:spPr>
      </p:pic>
      <p:sp>
        <p:nvSpPr>
          <p:cNvPr id="259" name="矩形 585"/>
          <p:cNvSpPr/>
          <p:nvPr/>
        </p:nvSpPr>
        <p:spPr>
          <a:xfrm>
            <a:off x="3995382" y="3761030"/>
            <a:ext cx="523210" cy="207749"/>
          </a:xfrm>
          <a:prstGeom prst="rect">
            <a:avLst/>
          </a:prstGeom>
          <a:noFill/>
        </p:spPr>
        <p:txBody>
          <a:bodyPr wrap="square" lIns="36000" rIns="36000">
            <a:spAutoFit/>
          </a:bodyPr>
          <a:lstStyle/>
          <a:p>
            <a:pPr algn="ctr" defTabSz="914316"/>
            <a:r>
              <a:rPr lang="en-US" altLang="zh-CN" sz="750">
                <a:solidFill>
                  <a:srgbClr val="415871"/>
                </a:solidFill>
                <a:latin typeface="微软雅黑" panose="020B0503020204020204" pitchFamily="34" charset="-122"/>
                <a:ea typeface="微软雅黑" panose="020B0503020204020204" pitchFamily="34" charset="-122"/>
              </a:rPr>
              <a:t>2017.03</a:t>
            </a:r>
            <a:endParaRPr lang="zh-CN" altLang="en-US" sz="750">
              <a:solidFill>
                <a:srgbClr val="415871"/>
              </a:solidFill>
              <a:latin typeface="微软雅黑" panose="020B0503020204020204" pitchFamily="34" charset="-122"/>
              <a:ea typeface="微软雅黑" panose="020B0503020204020204" pitchFamily="34" charset="-122"/>
            </a:endParaRPr>
          </a:p>
        </p:txBody>
      </p:sp>
      <p:sp>
        <p:nvSpPr>
          <p:cNvPr id="260" name="文本框 23"/>
          <p:cNvSpPr txBox="1"/>
          <p:nvPr/>
        </p:nvSpPr>
        <p:spPr>
          <a:xfrm>
            <a:off x="691567" y="4298701"/>
            <a:ext cx="7960164" cy="507831"/>
          </a:xfrm>
          <a:prstGeom prst="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indent="108000">
              <a:lnSpc>
                <a:spcPct val="120000"/>
              </a:lnSpc>
              <a:buFont typeface="Arial" pitchFamily="34" charset="0"/>
              <a:buChar char="•"/>
              <a:defRPr sz="1200" b="0">
                <a:solidFill>
                  <a:schemeClr val="bg1"/>
                </a:solidFill>
                <a:ea typeface="微软雅黑" panose="020B0503020204020204" pitchFamily="34" charset="-122"/>
              </a:defRPr>
            </a:lvl1pPr>
          </a:lstStyle>
          <a:p>
            <a:pPr marL="177800" indent="-171450">
              <a:lnSpc>
                <a:spcPct val="100000"/>
              </a:lnSpc>
              <a:buFont typeface="Wingdings" charset="2"/>
              <a:buChar char="§"/>
            </a:pPr>
            <a:r>
              <a:rPr lang="en-US" altLang="zh-CN" sz="900" dirty="0">
                <a:latin typeface="Arial" charset="0"/>
                <a:ea typeface="Arial" charset="0"/>
                <a:cs typeface="Arial" charset="0"/>
              </a:rPr>
              <a:t>Overseas public cloud + domestic joint operation cloud + domestic public cloud</a:t>
            </a:r>
          </a:p>
          <a:p>
            <a:pPr marL="177800" indent="-171450">
              <a:lnSpc>
                <a:spcPct val="100000"/>
              </a:lnSpc>
              <a:buFont typeface="Wingdings" charset="2"/>
              <a:buChar char="§"/>
            </a:pPr>
            <a:r>
              <a:rPr lang="en-US" altLang="zh-CN" sz="900" dirty="0">
                <a:latin typeface="Arial" charset="0"/>
                <a:ea typeface="Arial" charset="0"/>
                <a:cs typeface="Arial" charset="0"/>
              </a:rPr>
              <a:t>Compliance with local laws and regulations, facilitating global expansion of enterprise business</a:t>
            </a:r>
          </a:p>
          <a:p>
            <a:pPr marL="177800" indent="-171450">
              <a:lnSpc>
                <a:spcPct val="100000"/>
              </a:lnSpc>
              <a:buFont typeface="Wingdings" charset="2"/>
              <a:buChar char="§"/>
            </a:pPr>
            <a:r>
              <a:rPr lang="en-US" altLang="zh-CN" sz="900" dirty="0">
                <a:latin typeface="Arial" charset="0"/>
                <a:ea typeface="Arial" charset="0"/>
                <a:cs typeface="Arial" charset="0"/>
              </a:rPr>
              <a:t>Three regional centers in China and more than 30 city nodes</a:t>
            </a:r>
          </a:p>
        </p:txBody>
      </p:sp>
      <p:sp>
        <p:nvSpPr>
          <p:cNvPr id="3" name="Rectangle 2"/>
          <p:cNvSpPr/>
          <p:nvPr/>
        </p:nvSpPr>
        <p:spPr>
          <a:xfrm>
            <a:off x="396072" y="596430"/>
            <a:ext cx="7827953" cy="276999"/>
          </a:xfrm>
          <a:prstGeom prst="rect">
            <a:avLst/>
          </a:prstGeom>
        </p:spPr>
        <p:txBody>
          <a:bodyPr wrap="square">
            <a:spAutoFit/>
          </a:bodyPr>
          <a:lstStyle/>
          <a:p>
            <a:r>
              <a:rPr lang="en-US" sz="1200" b="1" dirty="0">
                <a:latin typeface="Arial" charset="0"/>
                <a:ea typeface="Arial" charset="0"/>
                <a:cs typeface="Arial" charset="0"/>
              </a:rPr>
              <a:t>A global cloud network with resources and service teams all over the world</a:t>
            </a:r>
          </a:p>
        </p:txBody>
      </p:sp>
    </p:spTree>
    <p:extLst>
      <p:ext uri="{BB962C8B-B14F-4D97-AF65-F5344CB8AC3E}">
        <p14:creationId xmlns:p14="http://schemas.microsoft.com/office/powerpoint/2010/main" val="6025482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Huawei Cloud</a:t>
            </a:r>
            <a:br>
              <a:rPr lang="en-US" sz="1400" dirty="0">
                <a:latin typeface="Arial" charset="0"/>
                <a:ea typeface="Arial" charset="0"/>
                <a:cs typeface="Arial" charset="0"/>
              </a:rPr>
            </a:br>
            <a:r>
              <a:rPr lang="en-US" sz="1400" b="0" dirty="0">
                <a:latin typeface="Arial" charset="0"/>
                <a:ea typeface="Arial" charset="0"/>
                <a:cs typeface="Arial" charset="0"/>
              </a:rPr>
              <a:t>Success Stories</a:t>
            </a:r>
            <a:endParaRPr lang="en-US" sz="1400" b="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2312" t="2176" r="2149" b="28060"/>
          <a:stretch/>
        </p:blipFill>
        <p:spPr>
          <a:xfrm>
            <a:off x="447675" y="846896"/>
            <a:ext cx="1330325" cy="146685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23424" y="2749826"/>
            <a:ext cx="1463675" cy="1470026"/>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l="3130" t="2635" r="4024" b="26670"/>
          <a:stretch/>
        </p:blipFill>
        <p:spPr>
          <a:xfrm>
            <a:off x="5082471" y="846896"/>
            <a:ext cx="1460500" cy="1482725"/>
          </a:xfrm>
          <a:prstGeom prst="rect">
            <a:avLst/>
          </a:prstGeom>
        </p:spPr>
      </p:pic>
      <p:pic>
        <p:nvPicPr>
          <p:cNvPr id="47" name="Picture 46"/>
          <p:cNvPicPr>
            <a:picLocks noChangeAspect="1"/>
          </p:cNvPicPr>
          <p:nvPr/>
        </p:nvPicPr>
        <p:blipFill rotWithShape="1">
          <a:blip r:embed="rId6" cstate="print">
            <a:extLst>
              <a:ext uri="{28A0092B-C50C-407E-A947-70E740481C1C}">
                <a14:useLocalDpi xmlns:a14="http://schemas.microsoft.com/office/drawing/2010/main"/>
              </a:ext>
            </a:extLst>
          </a:blip>
          <a:srcRect l="2568" t="2024" r="3110" b="22774"/>
          <a:stretch/>
        </p:blipFill>
        <p:spPr>
          <a:xfrm>
            <a:off x="3526956" y="846896"/>
            <a:ext cx="1406525" cy="1581151"/>
          </a:xfrm>
          <a:prstGeom prst="rect">
            <a:avLst/>
          </a:prstGeom>
        </p:spPr>
      </p:pic>
      <p:pic>
        <p:nvPicPr>
          <p:cNvPr id="60" name="Picture 59"/>
          <p:cNvPicPr>
            <a:picLocks noChangeAspect="1"/>
          </p:cNvPicPr>
          <p:nvPr/>
        </p:nvPicPr>
        <p:blipFill rotWithShape="1">
          <a:blip r:embed="rId7" cstate="print">
            <a:extLst>
              <a:ext uri="{28A0092B-C50C-407E-A947-70E740481C1C}">
                <a14:useLocalDpi xmlns:a14="http://schemas.microsoft.com/office/drawing/2010/main"/>
              </a:ext>
            </a:extLst>
          </a:blip>
          <a:srcRect l="3524" t="2231" r="3931" b="24535"/>
          <a:stretch/>
        </p:blipFill>
        <p:spPr>
          <a:xfrm>
            <a:off x="1926990" y="846896"/>
            <a:ext cx="1450976" cy="1501776"/>
          </a:xfrm>
          <a:prstGeom prst="rect">
            <a:avLst/>
          </a:prstGeom>
        </p:spPr>
      </p:pic>
      <p:pic>
        <p:nvPicPr>
          <p:cNvPr id="62" name="Picture 6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28359" y="2749826"/>
            <a:ext cx="1457325" cy="1593851"/>
          </a:xfrm>
          <a:prstGeom prst="rect">
            <a:avLst/>
          </a:prstGeom>
        </p:spPr>
      </p:pic>
      <p:pic>
        <p:nvPicPr>
          <p:cNvPr id="63" name="Picture 62"/>
          <p:cNvPicPr>
            <a:picLocks noChangeAspect="1"/>
          </p:cNvPicPr>
          <p:nvPr/>
        </p:nvPicPr>
        <p:blipFill rotWithShape="1">
          <a:blip r:embed="rId9" cstate="print">
            <a:extLst>
              <a:ext uri="{28A0092B-C50C-407E-A947-70E740481C1C}">
                <a14:useLocalDpi xmlns:a14="http://schemas.microsoft.com/office/drawing/2010/main"/>
              </a:ext>
            </a:extLst>
          </a:blip>
          <a:srcRect l="2137" t="1813" r="4249" b="25745"/>
          <a:stretch/>
        </p:blipFill>
        <p:spPr>
          <a:xfrm>
            <a:off x="5081308" y="2749826"/>
            <a:ext cx="1530350" cy="1562099"/>
          </a:xfrm>
          <a:prstGeom prst="rect">
            <a:avLst/>
          </a:prstGeom>
        </p:spPr>
      </p:pic>
      <p:pic>
        <p:nvPicPr>
          <p:cNvPr id="64" name="Picture 63"/>
          <p:cNvPicPr>
            <a:picLocks noChangeAspect="1"/>
          </p:cNvPicPr>
          <p:nvPr/>
        </p:nvPicPr>
        <p:blipFill rotWithShape="1">
          <a:blip r:embed="rId10" cstate="print">
            <a:extLst>
              <a:ext uri="{28A0092B-C50C-407E-A947-70E740481C1C}">
                <a14:useLocalDpi xmlns:a14="http://schemas.microsoft.com/office/drawing/2010/main"/>
              </a:ext>
            </a:extLst>
          </a:blip>
          <a:srcRect l="1788" t="2563" r="3547" b="25879"/>
          <a:stretch/>
        </p:blipFill>
        <p:spPr>
          <a:xfrm>
            <a:off x="6691961" y="846896"/>
            <a:ext cx="1527176" cy="1543050"/>
          </a:xfrm>
          <a:prstGeom prst="rect">
            <a:avLst/>
          </a:prstGeom>
        </p:spPr>
      </p:pic>
      <p:pic>
        <p:nvPicPr>
          <p:cNvPr id="65" name="Picture 64"/>
          <p:cNvPicPr>
            <a:picLocks noChangeAspect="1"/>
          </p:cNvPicPr>
          <p:nvPr/>
        </p:nvPicPr>
        <p:blipFill rotWithShape="1">
          <a:blip r:embed="rId11" cstate="print">
            <a:extLst>
              <a:ext uri="{28A0092B-C50C-407E-A947-70E740481C1C}">
                <a14:useLocalDpi xmlns:a14="http://schemas.microsoft.com/office/drawing/2010/main"/>
              </a:ext>
            </a:extLst>
          </a:blip>
          <a:srcRect l="2743" t="3249" r="2851" b="14280"/>
          <a:stretch/>
        </p:blipFill>
        <p:spPr>
          <a:xfrm>
            <a:off x="6683188" y="2749826"/>
            <a:ext cx="1527175" cy="1768475"/>
          </a:xfrm>
          <a:prstGeom prst="rect">
            <a:avLst/>
          </a:prstGeom>
        </p:spPr>
      </p:pic>
      <p:pic>
        <p:nvPicPr>
          <p:cNvPr id="66" name="Picture 65"/>
          <p:cNvPicPr>
            <a:picLocks noChangeAspect="1"/>
          </p:cNvPicPr>
          <p:nvPr/>
        </p:nvPicPr>
        <p:blipFill rotWithShape="1">
          <a:blip r:embed="rId12" cstate="print">
            <a:extLst>
              <a:ext uri="{28A0092B-C50C-407E-A947-70E740481C1C}">
                <a14:useLocalDpi xmlns:a14="http://schemas.microsoft.com/office/drawing/2010/main"/>
              </a:ext>
            </a:extLst>
          </a:blip>
          <a:srcRect l="2890" t="2454" r="3768" b="13945"/>
          <a:stretch/>
        </p:blipFill>
        <p:spPr>
          <a:xfrm>
            <a:off x="446278" y="2749826"/>
            <a:ext cx="1320085" cy="1571224"/>
          </a:xfrm>
          <a:prstGeom prst="rect">
            <a:avLst/>
          </a:prstGeom>
        </p:spPr>
      </p:pic>
    </p:spTree>
    <p:extLst>
      <p:ext uri="{BB962C8B-B14F-4D97-AF65-F5344CB8AC3E}">
        <p14:creationId xmlns:p14="http://schemas.microsoft.com/office/powerpoint/2010/main" val="5009810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4" descr="http://blog.zonageografia.deascuola.it/uploads/sites/5/2016/01/giorno-notte_map.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72784" y="931307"/>
            <a:ext cx="5111380" cy="305652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sz="1400" dirty="0">
                <a:latin typeface="Arial" charset="0"/>
                <a:ea typeface="Arial" charset="0"/>
                <a:cs typeface="Arial" charset="0"/>
              </a:rPr>
              <a:t>Site Reliability Engineering </a:t>
            </a:r>
            <a:br>
              <a:rPr lang="en-US" sz="1400" dirty="0">
                <a:latin typeface="Arial" charset="0"/>
                <a:ea typeface="Arial" charset="0"/>
                <a:cs typeface="Arial" charset="0"/>
              </a:rPr>
            </a:br>
            <a:r>
              <a:rPr lang="en-US" sz="1400" b="0" dirty="0">
                <a:latin typeface="Arial" charset="0"/>
                <a:ea typeface="Arial" charset="0"/>
                <a:cs typeface="Arial" charset="0"/>
              </a:rPr>
              <a:t>Huawei Global O&amp;M Competence Center</a:t>
            </a:r>
            <a:endParaRPr lang="en-US" sz="1400" b="0" dirty="0"/>
          </a:p>
        </p:txBody>
      </p:sp>
      <p:grpSp>
        <p:nvGrpSpPr>
          <p:cNvPr id="6" name="Group 5"/>
          <p:cNvGrpSpPr/>
          <p:nvPr/>
        </p:nvGrpSpPr>
        <p:grpSpPr>
          <a:xfrm>
            <a:off x="591842" y="789703"/>
            <a:ext cx="1561152" cy="1408937"/>
            <a:chOff x="702469" y="789703"/>
            <a:chExt cx="1561152" cy="1408937"/>
          </a:xfrm>
        </p:grpSpPr>
        <p:sp>
          <p:nvSpPr>
            <p:cNvPr id="290" name="AutoShape 37"/>
            <p:cNvSpPr>
              <a:spLocks noChangeArrowheads="1"/>
            </p:cNvSpPr>
            <p:nvPr/>
          </p:nvSpPr>
          <p:spPr bwMode="gray">
            <a:xfrm>
              <a:off x="702469" y="1030701"/>
              <a:ext cx="1561151" cy="1167939"/>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IaaS capability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PaaS capability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SaaS capability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DBA/ Big Data Competence Center</a:t>
              </a:r>
            </a:p>
            <a:p>
              <a:pPr marL="96412" indent="-96412" defTabSz="410590">
                <a:buClr>
                  <a:srgbClr val="990000"/>
                </a:buClr>
                <a:buFontTx/>
                <a:buChar char="•"/>
                <a:defRPr/>
              </a:pPr>
              <a:r>
                <a:rPr lang="zh-CN" altLang="en-US" sz="700" b="1" kern="0" dirty="0">
                  <a:latin typeface="Arial" panose="020B0604020202020204" pitchFamily="34" charset="0"/>
                  <a:ea typeface="微软雅黑" panose="020B0503020204020204" pitchFamily="34" charset="-122"/>
                  <a:cs typeface="Arial" panose="020B0604020202020204" pitchFamily="34" charset="0"/>
                </a:rPr>
                <a:t>Hardware Competence Center</a:t>
              </a:r>
              <a:endParaRPr lang="zh-CN" altLang="en-US" sz="10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91" name="同侧圆角矩形 560"/>
            <p:cNvSpPr/>
            <p:nvPr/>
          </p:nvSpPr>
          <p:spPr bwMode="auto">
            <a:xfrm>
              <a:off x="702469" y="789703"/>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zh-CN" altLang="en-US"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Xi'an</a:t>
              </a:r>
              <a:endPar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327" name="Picture 3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4493" y="1786840"/>
              <a:ext cx="665225" cy="322727"/>
            </a:xfrm>
            <a:prstGeom prst="rect">
              <a:avLst/>
            </a:prstGeom>
          </p:spPr>
        </p:pic>
      </p:grpSp>
      <p:grpSp>
        <p:nvGrpSpPr>
          <p:cNvPr id="328" name="Group 327"/>
          <p:cNvGrpSpPr/>
          <p:nvPr/>
        </p:nvGrpSpPr>
        <p:grpSpPr>
          <a:xfrm>
            <a:off x="591842" y="2485017"/>
            <a:ext cx="1561152" cy="1408937"/>
            <a:chOff x="702469" y="789703"/>
            <a:chExt cx="1561152" cy="1408937"/>
          </a:xfrm>
        </p:grpSpPr>
        <p:sp>
          <p:nvSpPr>
            <p:cNvPr id="329" name="AutoShape 37"/>
            <p:cNvSpPr>
              <a:spLocks noChangeArrowheads="1"/>
            </p:cNvSpPr>
            <p:nvPr/>
          </p:nvSpPr>
          <p:spPr bwMode="gray">
            <a:xfrm>
              <a:off x="702469" y="1030701"/>
              <a:ext cx="1561151" cy="1167939"/>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O&amp;M architecture capability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O&amp;M management center</a:t>
              </a:r>
            </a:p>
          </p:txBody>
        </p:sp>
        <p:sp>
          <p:nvSpPr>
            <p:cNvPr id="330" name="同侧圆角矩形 560"/>
            <p:cNvSpPr/>
            <p:nvPr/>
          </p:nvSpPr>
          <p:spPr bwMode="auto">
            <a:xfrm>
              <a:off x="702469" y="789703"/>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Shenzhen/Dongguan</a:t>
              </a:r>
            </a:p>
          </p:txBody>
        </p:sp>
      </p:grpSp>
      <p:pic>
        <p:nvPicPr>
          <p:cNvPr id="324" name="Picture 3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1976" y="3389705"/>
            <a:ext cx="509004" cy="383324"/>
          </a:xfrm>
          <a:prstGeom prst="rect">
            <a:avLst/>
          </a:prstGeom>
        </p:spPr>
      </p:pic>
      <p:sp>
        <p:nvSpPr>
          <p:cNvPr id="333" name="AutoShape 37"/>
          <p:cNvSpPr>
            <a:spLocks noChangeArrowheads="1"/>
          </p:cNvSpPr>
          <p:nvPr/>
        </p:nvSpPr>
        <p:spPr bwMode="gray">
          <a:xfrm>
            <a:off x="2759190" y="4082670"/>
            <a:ext cx="1561151" cy="707380"/>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Europe O&amp;M center</a:t>
            </a:r>
          </a:p>
        </p:txBody>
      </p:sp>
      <p:sp>
        <p:nvSpPr>
          <p:cNvPr id="334" name="同侧圆角矩形 560"/>
          <p:cNvSpPr/>
          <p:nvPr/>
        </p:nvSpPr>
        <p:spPr bwMode="auto">
          <a:xfrm>
            <a:off x="2759190" y="3841671"/>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Budapest</a:t>
            </a:r>
          </a:p>
        </p:txBody>
      </p:sp>
      <p:pic>
        <p:nvPicPr>
          <p:cNvPr id="326" name="Picture 32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203" y="4372483"/>
            <a:ext cx="665225" cy="322727"/>
          </a:xfrm>
          <a:prstGeom prst="rect">
            <a:avLst/>
          </a:prstGeom>
        </p:spPr>
      </p:pic>
      <p:sp>
        <p:nvSpPr>
          <p:cNvPr id="336" name="AutoShape 37"/>
          <p:cNvSpPr>
            <a:spLocks noChangeArrowheads="1"/>
          </p:cNvSpPr>
          <p:nvPr/>
        </p:nvSpPr>
        <p:spPr bwMode="gray">
          <a:xfrm>
            <a:off x="4526473" y="4082670"/>
            <a:ext cx="1561151" cy="707380"/>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America O&amp;M center</a:t>
            </a:r>
          </a:p>
        </p:txBody>
      </p:sp>
      <p:sp>
        <p:nvSpPr>
          <p:cNvPr id="337" name="同侧圆角矩形 560"/>
          <p:cNvSpPr/>
          <p:nvPr/>
        </p:nvSpPr>
        <p:spPr bwMode="auto">
          <a:xfrm>
            <a:off x="4526473" y="3841671"/>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Mexico (in constr.)</a:t>
            </a:r>
          </a:p>
        </p:txBody>
      </p:sp>
      <p:pic>
        <p:nvPicPr>
          <p:cNvPr id="338" name="Picture 33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42486" y="4372483"/>
            <a:ext cx="665225" cy="322727"/>
          </a:xfrm>
          <a:prstGeom prst="rect">
            <a:avLst/>
          </a:prstGeom>
        </p:spPr>
      </p:pic>
      <p:sp>
        <p:nvSpPr>
          <p:cNvPr id="340" name="AutoShape 37"/>
          <p:cNvSpPr>
            <a:spLocks noChangeArrowheads="1"/>
          </p:cNvSpPr>
          <p:nvPr/>
        </p:nvSpPr>
        <p:spPr bwMode="gray">
          <a:xfrm>
            <a:off x="6694833" y="1033120"/>
            <a:ext cx="1561151" cy="1167939"/>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7*24 Call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7*24 monitoring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Security Competence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DR capability center</a:t>
            </a:r>
          </a:p>
        </p:txBody>
      </p:sp>
      <p:sp>
        <p:nvSpPr>
          <p:cNvPr id="341" name="同侧圆角矩形 560"/>
          <p:cNvSpPr/>
          <p:nvPr/>
        </p:nvSpPr>
        <p:spPr bwMode="auto">
          <a:xfrm>
            <a:off x="6694833" y="792122"/>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Beijing/</a:t>
            </a:r>
            <a:r>
              <a:rPr kumimoji="1" lang="en-US" altLang="zh-CN" sz="1000" b="1" kern="0" spc="77" dirty="0" err="1">
                <a:solidFill>
                  <a:srgbClr val="FFFFFF"/>
                </a:solidFill>
                <a:latin typeface="Arial" panose="020B0604020202020204" pitchFamily="34" charset="0"/>
                <a:ea typeface="微软雅黑" panose="020B0503020204020204" pitchFamily="34" charset="-122"/>
                <a:cs typeface="Arial" panose="020B0604020202020204" pitchFamily="34" charset="0"/>
              </a:rPr>
              <a:t>Langfang</a:t>
            </a:r>
            <a:endPar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43" name="Group 342"/>
          <p:cNvGrpSpPr/>
          <p:nvPr/>
        </p:nvGrpSpPr>
        <p:grpSpPr>
          <a:xfrm>
            <a:off x="6694833" y="2487436"/>
            <a:ext cx="1561152" cy="1408937"/>
            <a:chOff x="702469" y="789703"/>
            <a:chExt cx="1561152" cy="1408937"/>
          </a:xfrm>
        </p:grpSpPr>
        <p:sp>
          <p:nvSpPr>
            <p:cNvPr id="344" name="AutoShape 37"/>
            <p:cNvSpPr>
              <a:spLocks noChangeArrowheads="1"/>
            </p:cNvSpPr>
            <p:nvPr/>
          </p:nvSpPr>
          <p:spPr bwMode="gray">
            <a:xfrm>
              <a:off x="702469" y="1030701"/>
              <a:ext cx="1561151" cy="1167939"/>
            </a:xfrm>
            <a:prstGeom prst="roundRect">
              <a:avLst>
                <a:gd name="adj" fmla="val 0"/>
              </a:avLst>
            </a:prstGeom>
            <a:solidFill>
              <a:srgbClr val="EAEAEA"/>
            </a:solidFill>
            <a:ln>
              <a:noFill/>
            </a:ln>
          </p:spPr>
          <p:style>
            <a:lnRef idx="2">
              <a:schemeClr val="dk1"/>
            </a:lnRef>
            <a:fillRef idx="1">
              <a:schemeClr val="lt1"/>
            </a:fillRef>
            <a:effectRef idx="0">
              <a:schemeClr val="dk1"/>
            </a:effectRef>
            <a:fontRef idx="minor">
              <a:schemeClr val="dk1"/>
            </a:fontRef>
          </p:style>
          <p:txBody>
            <a:bodyPr anchor="t"/>
            <a:lstStyle/>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Customer Support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Virtualized network capability center</a:t>
              </a:r>
            </a:p>
            <a:p>
              <a:pPr marL="96412" indent="-96412" defTabSz="410590">
                <a:buClr>
                  <a:srgbClr val="990000"/>
                </a:buClr>
                <a:buFontTx/>
                <a:buChar char="•"/>
                <a:defRPr/>
              </a:pPr>
              <a:r>
                <a:rPr lang="en-US" altLang="zh-CN" sz="700" b="1" kern="0" dirty="0">
                  <a:latin typeface="Arial" panose="020B0604020202020204" pitchFamily="34" charset="0"/>
                  <a:ea typeface="微软雅黑" panose="020B0503020204020204" pitchFamily="34" charset="-122"/>
                  <a:cs typeface="Arial" panose="020B0604020202020204" pitchFamily="34" charset="0"/>
                </a:rPr>
                <a:t>O&amp;M Automation Competence Center</a:t>
              </a:r>
            </a:p>
            <a:p>
              <a:pPr marL="96412" indent="-96412" defTabSz="410590">
                <a:buClr>
                  <a:srgbClr val="990000"/>
                </a:buClr>
                <a:buFontTx/>
                <a:buChar char="•"/>
                <a:defRPr/>
              </a:pPr>
              <a:endParaRPr lang="en-US" altLang="zh-CN" sz="700" b="1" kern="0" dirty="0">
                <a:latin typeface="Arial" panose="020B0604020202020204" pitchFamily="34" charset="0"/>
                <a:ea typeface="微软雅黑" panose="020B0503020204020204" pitchFamily="34" charset="-122"/>
                <a:cs typeface="Arial" panose="020B0604020202020204" pitchFamily="34" charset="0"/>
              </a:endParaRPr>
            </a:p>
          </p:txBody>
        </p:sp>
        <p:sp>
          <p:nvSpPr>
            <p:cNvPr id="345" name="同侧圆角矩形 560"/>
            <p:cNvSpPr/>
            <p:nvPr/>
          </p:nvSpPr>
          <p:spPr bwMode="auto">
            <a:xfrm>
              <a:off x="702469" y="789703"/>
              <a:ext cx="1561152" cy="232345"/>
            </a:xfrm>
            <a:prstGeom prst="round2SameRect">
              <a:avLst>
                <a:gd name="adj1" fmla="val 0"/>
                <a:gd name="adj2" fmla="val 1693"/>
              </a:avLst>
            </a:prstGeom>
            <a:solidFill>
              <a:schemeClr val="tx2"/>
            </a:solidFill>
            <a:ln>
              <a:noFill/>
            </a:ln>
            <a:effectLst>
              <a:outerShdw blurRad="63500" sx="101000" sy="101000" algn="ctr" rotWithShape="0">
                <a:prstClr val="black">
                  <a:alpha val="30000"/>
                </a:prstClr>
              </a:outerShdw>
            </a:effectLst>
            <a:extLst/>
          </p:spPr>
          <p:txBody>
            <a:bodyPr lIns="0" tIns="0" rIns="0" bIns="0" anchor="ctr"/>
            <a:lstStyle/>
            <a:p>
              <a:pPr algn="ctr" defTabSz="684713">
                <a:tabLst>
                  <a:tab pos="2678425" algn="l"/>
                </a:tabLst>
                <a:defRPr/>
              </a:pPr>
              <a:r>
                <a:rPr kumimoji="1" lang="en-US" altLang="zh-CN" sz="1000" b="1" kern="0" spc="77" dirty="0">
                  <a:solidFill>
                    <a:srgbClr val="FFFFFF"/>
                  </a:solidFill>
                  <a:latin typeface="Arial" panose="020B0604020202020204" pitchFamily="34" charset="0"/>
                  <a:ea typeface="微软雅黑" panose="020B0503020204020204" pitchFamily="34" charset="-122"/>
                  <a:cs typeface="Arial" panose="020B0604020202020204" pitchFamily="34" charset="0"/>
                </a:rPr>
                <a:t>Shanghai/Hangzhou</a:t>
              </a:r>
            </a:p>
          </p:txBody>
        </p:sp>
      </p:grpSp>
      <p:pic>
        <p:nvPicPr>
          <p:cNvPr id="325" name="Picture 3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202409" y="3409995"/>
            <a:ext cx="545997" cy="383324"/>
          </a:xfrm>
          <a:prstGeom prst="rect">
            <a:avLst/>
          </a:prstGeom>
        </p:spPr>
      </p:pic>
      <p:pic>
        <p:nvPicPr>
          <p:cNvPr id="349" name="Picture 3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9685" y="1712124"/>
            <a:ext cx="596859" cy="375088"/>
          </a:xfrm>
          <a:prstGeom prst="rect">
            <a:avLst/>
          </a:prstGeom>
        </p:spPr>
      </p:pic>
      <p:sp>
        <p:nvSpPr>
          <p:cNvPr id="3" name="Oval 2"/>
          <p:cNvSpPr/>
          <p:nvPr/>
        </p:nvSpPr>
        <p:spPr>
          <a:xfrm>
            <a:off x="2759190" y="1946040"/>
            <a:ext cx="190500" cy="190500"/>
          </a:xfrm>
          <a:prstGeom prst="ellipse">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4328663" y="1450456"/>
            <a:ext cx="190500" cy="190500"/>
          </a:xfrm>
          <a:prstGeom prst="ellipse">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5849983" y="1736141"/>
            <a:ext cx="190500" cy="190500"/>
          </a:xfrm>
          <a:prstGeom prst="ellipse">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8682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err="1">
                <a:latin typeface="Arial" charset="0"/>
                <a:ea typeface="Arial" charset="0"/>
                <a:cs typeface="Arial" charset="0"/>
              </a:rPr>
              <a:t>AIOps</a:t>
            </a:r>
            <a:r>
              <a:rPr lang="en-US" sz="1400" dirty="0">
                <a:latin typeface="Arial" charset="0"/>
                <a:ea typeface="Arial" charset="0"/>
                <a:cs typeface="Arial" charset="0"/>
              </a:rPr>
              <a:t> @ Huawei Cloud</a:t>
            </a:r>
            <a:br>
              <a:rPr lang="en-US" sz="1400" dirty="0">
                <a:latin typeface="Arial" charset="0"/>
                <a:ea typeface="Arial" charset="0"/>
                <a:cs typeface="Arial" charset="0"/>
              </a:rPr>
            </a:br>
            <a:r>
              <a:rPr lang="en-US" sz="1400" b="0" dirty="0">
                <a:latin typeface="Arial" charset="0"/>
                <a:ea typeface="Arial" charset="0"/>
                <a:cs typeface="Arial" charset="0"/>
              </a:rPr>
              <a:t>Troubleshooting Scenarios</a:t>
            </a:r>
            <a:endParaRPr lang="en-US" sz="1400" b="0" dirty="0"/>
          </a:p>
        </p:txBody>
      </p:sp>
      <p:sp>
        <p:nvSpPr>
          <p:cNvPr id="32" name="CustomShape 43"/>
          <p:cNvSpPr/>
          <p:nvPr/>
        </p:nvSpPr>
        <p:spPr>
          <a:xfrm>
            <a:off x="4435794" y="2481628"/>
            <a:ext cx="4132356" cy="2204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Clr>
                <a:srgbClr val="990000"/>
              </a:buClr>
              <a:buSzPct val="120000"/>
            </a:pPr>
            <a:r>
              <a:rPr lang="en-US" sz="1050" b="1" dirty="0">
                <a:latin typeface="Arial" panose="020B0604020202020204" pitchFamily="34" charset="0"/>
                <a:ea typeface="Arial" charset="0"/>
                <a:cs typeface="Arial" panose="020B0604020202020204" pitchFamily="34" charset="0"/>
              </a:rPr>
              <a:t>Troubleshooting Scenarios</a:t>
            </a:r>
            <a:endParaRPr lang="en-US" sz="900" b="1" spc="-1" dirty="0">
              <a:solidFill>
                <a:srgbClr val="000000"/>
              </a:solidFill>
              <a:uFill>
                <a:solidFill>
                  <a:srgbClr val="FFFFFF"/>
                </a:solidFill>
              </a:uFill>
              <a:latin typeface="Arial"/>
              <a:ea typeface="Arial"/>
            </a:endParaRPr>
          </a:p>
          <a:p>
            <a:pPr marL="179388" indent="-179388">
              <a:buClr>
                <a:srgbClr val="990000"/>
              </a:buClr>
              <a:buSzPct val="120000"/>
              <a:buFont typeface="Wingdings" panose="05000000000000000000" pitchFamily="2" charset="2"/>
              <a:buChar char="§"/>
              <a:tabLst>
                <a:tab pos="179388" algn="l"/>
              </a:tabLst>
            </a:pPr>
            <a:r>
              <a:rPr lang="en-US" sz="900" b="1" spc="-1" dirty="0">
                <a:solidFill>
                  <a:srgbClr val="000000"/>
                </a:solidFill>
                <a:uFill>
                  <a:solidFill>
                    <a:srgbClr val="FFFFFF"/>
                  </a:solidFill>
                </a:uFill>
                <a:latin typeface="Arial"/>
                <a:ea typeface="Arial"/>
              </a:rPr>
              <a:t>Response Time Analysis</a:t>
            </a:r>
            <a:endParaRPr lang="en-US" sz="9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900" spc="-1" dirty="0">
                <a:solidFill>
                  <a:srgbClr val="000000"/>
                </a:solidFill>
                <a:uFill>
                  <a:solidFill>
                    <a:srgbClr val="FFFFFF"/>
                  </a:solidFill>
                </a:uFill>
                <a:latin typeface="Arial"/>
                <a:ea typeface="Arial"/>
              </a:rPr>
              <a:t>A service started responding to requests more slowly than normal</a:t>
            </a:r>
          </a:p>
          <a:p>
            <a:pPr marL="447675" lvl="2" indent="-177800">
              <a:buClr>
                <a:srgbClr val="990000"/>
              </a:buClr>
              <a:buSzPct val="120000"/>
              <a:buFont typeface="Arial" panose="020B0604020202020204" pitchFamily="34" charset="0"/>
              <a:buChar char="‒"/>
            </a:pPr>
            <a:r>
              <a:rPr lang="en-US" sz="900" spc="-1" dirty="0">
                <a:solidFill>
                  <a:srgbClr val="000000"/>
                </a:solidFill>
                <a:uFill>
                  <a:solidFill>
                    <a:srgbClr val="FFFFFF"/>
                  </a:solidFill>
                </a:uFill>
                <a:latin typeface="Arial"/>
                <a:ea typeface="Arial"/>
              </a:rPr>
              <a:t>The change happened suddenly as a consequence of regression in the latest deployment</a:t>
            </a:r>
            <a:endParaRPr lang="en-US" sz="900" b="1" spc="-1" dirty="0">
              <a:solidFill>
                <a:srgbClr val="000000"/>
              </a:solidFill>
              <a:uFill>
                <a:solidFill>
                  <a:srgbClr val="FFFFFF"/>
                </a:solidFill>
              </a:uFill>
              <a:latin typeface="Arial"/>
              <a:ea typeface="Arial"/>
            </a:endParaRPr>
          </a:p>
          <a:p>
            <a:pPr marL="179388" indent="-179388">
              <a:buClr>
                <a:srgbClr val="990000"/>
              </a:buClr>
              <a:buSzPct val="120000"/>
              <a:buFont typeface="Wingdings" panose="05000000000000000000" pitchFamily="2" charset="2"/>
              <a:buChar char="§"/>
            </a:pPr>
            <a:r>
              <a:rPr lang="en-US" sz="900" b="1" spc="-1" dirty="0">
                <a:solidFill>
                  <a:srgbClr val="000000"/>
                </a:solidFill>
                <a:uFill>
                  <a:solidFill>
                    <a:srgbClr val="FFFFFF"/>
                  </a:solidFill>
                </a:uFill>
                <a:latin typeface="Arial"/>
                <a:ea typeface="Arial"/>
              </a:rPr>
              <a:t>System Load</a:t>
            </a:r>
          </a:p>
          <a:p>
            <a:pPr marL="447675" lvl="2" indent="-177800">
              <a:buClr>
                <a:srgbClr val="990000"/>
              </a:buClr>
              <a:buSzPct val="120000"/>
              <a:buFont typeface="Arial" panose="020B0604020202020204" pitchFamily="34" charset="0"/>
              <a:buChar char="‒"/>
            </a:pPr>
            <a:r>
              <a:rPr lang="en-US" sz="900" spc="-1" dirty="0">
                <a:solidFill>
                  <a:srgbClr val="000000"/>
                </a:solidFill>
                <a:uFill>
                  <a:solidFill>
                    <a:srgbClr val="FFFFFF"/>
                  </a:solidFill>
                </a:uFill>
                <a:latin typeface="Arial"/>
                <a:ea typeface="Arial"/>
              </a:rPr>
              <a:t>The demand placed on the system, e.g., REST API requests per second, increase since yesterday</a:t>
            </a:r>
          </a:p>
          <a:p>
            <a:pPr marL="179388" indent="-179388">
              <a:buClr>
                <a:srgbClr val="990000"/>
              </a:buClr>
              <a:buSzPct val="120000"/>
              <a:buFont typeface="Wingdings" panose="05000000000000000000" pitchFamily="2" charset="2"/>
              <a:buChar char="§"/>
            </a:pPr>
            <a:r>
              <a:rPr lang="en-US" sz="900" b="1" spc="-1" dirty="0">
                <a:solidFill>
                  <a:srgbClr val="000000"/>
                </a:solidFill>
                <a:uFill>
                  <a:solidFill>
                    <a:srgbClr val="FFFFFF"/>
                  </a:solidFill>
                </a:uFill>
                <a:latin typeface="Arial"/>
                <a:ea typeface="Arial"/>
              </a:rPr>
              <a:t>Error Analysis</a:t>
            </a:r>
          </a:p>
          <a:p>
            <a:pPr marL="447675" lvl="2" indent="-177800">
              <a:buClr>
                <a:srgbClr val="990000"/>
              </a:buClr>
              <a:buSzPct val="120000"/>
              <a:buFont typeface="Arial" panose="020B0604020202020204" pitchFamily="34" charset="0"/>
              <a:buChar char="‒"/>
            </a:pPr>
            <a:r>
              <a:rPr lang="en-US" sz="900" spc="-1" dirty="0">
                <a:solidFill>
                  <a:srgbClr val="000000"/>
                </a:solidFill>
                <a:uFill>
                  <a:solidFill>
                    <a:srgbClr val="FFFFFF"/>
                  </a:solidFill>
                </a:uFill>
                <a:latin typeface="Arial"/>
                <a:ea typeface="Arial"/>
              </a:rPr>
              <a:t>The rate of requests that fail -- either explicitly (HTTP 5xx) or implicitly (HTTP 2xx with wrong content) -- is increasing slowly, but steadily</a:t>
            </a:r>
          </a:p>
          <a:p>
            <a:pPr marL="179388" indent="-179388">
              <a:buClr>
                <a:srgbClr val="990000"/>
              </a:buClr>
              <a:buSzPct val="120000"/>
              <a:buFont typeface="Wingdings" panose="05000000000000000000" pitchFamily="2" charset="2"/>
              <a:buChar char="§"/>
            </a:pPr>
            <a:r>
              <a:rPr lang="en-US" sz="900" b="1" spc="-1" dirty="0">
                <a:solidFill>
                  <a:srgbClr val="000000"/>
                </a:solidFill>
                <a:uFill>
                  <a:solidFill>
                    <a:srgbClr val="FFFFFF"/>
                  </a:solidFill>
                </a:uFill>
                <a:latin typeface="Arial"/>
                <a:ea typeface="Arial"/>
              </a:rPr>
              <a:t>System Saturation</a:t>
            </a:r>
            <a:endParaRPr lang="en-US" sz="900" spc="-1" dirty="0">
              <a:solidFill>
                <a:srgbClr val="000000"/>
              </a:solidFill>
              <a:uFill>
                <a:solidFill>
                  <a:srgbClr val="FFFFFF"/>
                </a:solidFill>
              </a:uFill>
              <a:latin typeface="Arial"/>
              <a:ea typeface="Arial"/>
            </a:endParaRPr>
          </a:p>
          <a:p>
            <a:pPr marL="447675" lvl="2" indent="-177800">
              <a:buClr>
                <a:srgbClr val="990000"/>
              </a:buClr>
              <a:buSzPct val="120000"/>
              <a:buFont typeface="Arial" panose="020B0604020202020204" pitchFamily="34" charset="0"/>
              <a:buChar char="‒"/>
            </a:pPr>
            <a:r>
              <a:rPr lang="en-US" sz="900" spc="-1" dirty="0">
                <a:solidFill>
                  <a:srgbClr val="000000"/>
                </a:solidFill>
                <a:uFill>
                  <a:solidFill>
                    <a:srgbClr val="FFFFFF"/>
                  </a:solidFill>
                </a:uFill>
                <a:latin typeface="Arial"/>
                <a:ea typeface="Arial"/>
              </a:rPr>
              <a:t>The resources (e.g., memory, I/O, disk) used by key controller services is rapidly reaching threshold levels</a:t>
            </a:r>
          </a:p>
        </p:txBody>
      </p:sp>
      <p:sp>
        <p:nvSpPr>
          <p:cNvPr id="10" name="Rectangle 9"/>
          <p:cNvSpPr/>
          <p:nvPr/>
        </p:nvSpPr>
        <p:spPr>
          <a:xfrm>
            <a:off x="371937" y="4346648"/>
            <a:ext cx="1162610" cy="184666"/>
          </a:xfrm>
          <a:prstGeom prst="rect">
            <a:avLst/>
          </a:prstGeom>
        </p:spPr>
        <p:txBody>
          <a:bodyPr wrap="square" anchor="b">
            <a:spAutoFit/>
          </a:bodyPr>
          <a:lstStyle/>
          <a:p>
            <a:pPr marL="4763" lvl="2">
              <a:spcAft>
                <a:spcPts val="0"/>
              </a:spcAft>
              <a:buClr>
                <a:schemeClr val="tx2"/>
              </a:buClr>
            </a:pPr>
            <a:r>
              <a:rPr lang="en-US" sz="600" dirty="0">
                <a:latin typeface="Arial" charset="0"/>
                <a:ea typeface="Arial" charset="0"/>
                <a:cs typeface="Arial" charset="0"/>
              </a:rPr>
              <a:t>https://intl.huaweicloud.com/</a:t>
            </a:r>
          </a:p>
        </p:txBody>
      </p:sp>
      <p:sp>
        <p:nvSpPr>
          <p:cNvPr id="11" name="Rectangle 10"/>
          <p:cNvSpPr/>
          <p:nvPr/>
        </p:nvSpPr>
        <p:spPr>
          <a:xfrm>
            <a:off x="4435794" y="813610"/>
            <a:ext cx="4119699" cy="1649169"/>
          </a:xfrm>
          <a:prstGeom prst="rect">
            <a:avLst/>
          </a:prstGeom>
        </p:spPr>
        <p:txBody>
          <a:bodyPr wrap="square">
            <a:spAutoFit/>
          </a:bodyPr>
          <a:lstStyle/>
          <a:p>
            <a:pPr>
              <a:spcBef>
                <a:spcPts val="200"/>
              </a:spcBef>
              <a:buClr>
                <a:schemeClr val="tx2"/>
              </a:buClr>
              <a:tabLst>
                <a:tab pos="268288" algn="l"/>
              </a:tabLst>
            </a:pPr>
            <a:r>
              <a:rPr lang="en-US" sz="1050" b="1" dirty="0">
                <a:latin typeface="Arial" panose="020B0604020202020204" pitchFamily="34" charset="0"/>
                <a:ea typeface="Arial" charset="0"/>
                <a:cs typeface="Arial" panose="020B0604020202020204" pitchFamily="34" charset="0"/>
              </a:rPr>
              <a:t>HC System’s Components</a:t>
            </a:r>
          </a:p>
          <a:p>
            <a:pPr marL="260350" indent="-171450">
              <a:spcBef>
                <a:spcPts val="200"/>
              </a:spcBef>
              <a:buClr>
                <a:schemeClr val="tx2"/>
              </a:buClr>
              <a:buFont typeface="Arial" panose="020B0604020202020204" pitchFamily="34" charset="0"/>
              <a:buChar char="►"/>
              <a:tabLst>
                <a:tab pos="268288" algn="l"/>
              </a:tabLst>
            </a:pPr>
            <a:r>
              <a:rPr lang="en-US" sz="1000" dirty="0">
                <a:solidFill>
                  <a:schemeClr val="tx2"/>
                </a:solidFill>
                <a:latin typeface="Arial" panose="020B0604020202020204" pitchFamily="34" charset="0"/>
                <a:ea typeface="Arial" charset="0"/>
                <a:cs typeface="Arial" panose="020B0604020202020204" pitchFamily="34" charset="0"/>
              </a:rPr>
              <a:t>OBS</a:t>
            </a:r>
            <a:r>
              <a:rPr lang="en-US" sz="1000" dirty="0">
                <a:latin typeface="Arial" panose="020B0604020202020204" pitchFamily="34" charset="0"/>
                <a:ea typeface="Arial" charset="0"/>
                <a:cs typeface="Arial" panose="020B0604020202020204" pitchFamily="34" charset="0"/>
              </a:rPr>
              <a:t>. Object Storage Service is a stable, secure, efficient, cloud storage service</a:t>
            </a:r>
          </a:p>
          <a:p>
            <a:pPr marL="260350" indent="-171450">
              <a:spcBef>
                <a:spcPts val="200"/>
              </a:spcBef>
              <a:buClr>
                <a:schemeClr val="tx2"/>
              </a:buClr>
              <a:buFont typeface="Arial" panose="020B0604020202020204" pitchFamily="34" charset="0"/>
              <a:buChar char="►"/>
              <a:tabLst>
                <a:tab pos="268288" algn="l"/>
              </a:tabLst>
            </a:pPr>
            <a:r>
              <a:rPr lang="en-US" sz="1000" dirty="0">
                <a:solidFill>
                  <a:schemeClr val="tx2"/>
                </a:solidFill>
                <a:latin typeface="Arial" panose="020B0604020202020204" pitchFamily="34" charset="0"/>
                <a:ea typeface="Arial" charset="0"/>
                <a:cs typeface="Arial" panose="020B0604020202020204" pitchFamily="34" charset="0"/>
              </a:rPr>
              <a:t>EVS</a:t>
            </a:r>
            <a:r>
              <a:rPr lang="en-US" sz="1000" dirty="0">
                <a:latin typeface="Arial" panose="020B0604020202020204" pitchFamily="34" charset="0"/>
                <a:ea typeface="Arial" charset="0"/>
                <a:cs typeface="Arial" panose="020B0604020202020204" pitchFamily="34" charset="0"/>
              </a:rPr>
              <a:t>. Elastic Volume Service offers scalable block storage for servers</a:t>
            </a:r>
          </a:p>
          <a:p>
            <a:pPr marL="260350" indent="-171450">
              <a:spcBef>
                <a:spcPts val="200"/>
              </a:spcBef>
              <a:buClr>
                <a:schemeClr val="tx2"/>
              </a:buClr>
              <a:buFont typeface="Arial" panose="020B0604020202020204" pitchFamily="34" charset="0"/>
              <a:buChar char="►"/>
              <a:tabLst>
                <a:tab pos="268288" algn="l"/>
              </a:tabLst>
            </a:pPr>
            <a:r>
              <a:rPr lang="en-US" sz="1000" dirty="0">
                <a:solidFill>
                  <a:schemeClr val="tx2"/>
                </a:solidFill>
                <a:latin typeface="Arial" panose="020B0604020202020204" pitchFamily="34" charset="0"/>
                <a:ea typeface="Arial" charset="0"/>
                <a:cs typeface="Arial" panose="020B0604020202020204" pitchFamily="34" charset="0"/>
              </a:rPr>
              <a:t>VPC</a:t>
            </a:r>
            <a:r>
              <a:rPr lang="en-US" sz="1000" dirty="0">
                <a:solidFill>
                  <a:srgbClr val="C00000"/>
                </a:solidFill>
                <a:latin typeface="Arial" panose="020B0604020202020204" pitchFamily="34" charset="0"/>
                <a:ea typeface="Arial" charset="0"/>
                <a:cs typeface="Arial" panose="020B0604020202020204" pitchFamily="34" charset="0"/>
              </a:rPr>
              <a:t>. </a:t>
            </a:r>
            <a:r>
              <a:rPr lang="en-US" sz="1000" dirty="0">
                <a:latin typeface="Arial" panose="020B0604020202020204" pitchFamily="34" charset="0"/>
                <a:ea typeface="Arial" charset="0"/>
                <a:cs typeface="Arial" panose="020B0604020202020204" pitchFamily="34" charset="0"/>
              </a:rPr>
              <a:t>Virtual Private Cloud enables to create private, isolated virtual networks</a:t>
            </a:r>
          </a:p>
          <a:p>
            <a:pPr marL="260350" indent="-171450">
              <a:spcBef>
                <a:spcPts val="200"/>
              </a:spcBef>
              <a:buClr>
                <a:schemeClr val="tx2"/>
              </a:buClr>
              <a:buFont typeface="Arial" panose="020B0604020202020204" pitchFamily="34" charset="0"/>
              <a:buChar char="►"/>
              <a:tabLst>
                <a:tab pos="268288" algn="l"/>
              </a:tabLst>
            </a:pPr>
            <a:r>
              <a:rPr lang="en-US" sz="1000" dirty="0">
                <a:solidFill>
                  <a:schemeClr val="tx2"/>
                </a:solidFill>
                <a:latin typeface="Arial" panose="020B0604020202020204" pitchFamily="34" charset="0"/>
                <a:ea typeface="Arial" charset="0"/>
                <a:cs typeface="Arial" panose="020B0604020202020204" pitchFamily="34" charset="0"/>
              </a:rPr>
              <a:t>ECS</a:t>
            </a:r>
            <a:r>
              <a:rPr lang="en-US" sz="1000" dirty="0">
                <a:latin typeface="Arial" panose="020B0604020202020204" pitchFamily="34" charset="0"/>
                <a:ea typeface="Arial" charset="0"/>
                <a:cs typeface="Arial" panose="020B0604020202020204" pitchFamily="34" charset="0"/>
              </a:rPr>
              <a:t>. Elastic Cloud Server is a cloud server that provides scalable, on-demand computing resources</a:t>
            </a:r>
          </a:p>
        </p:txBody>
      </p:sp>
      <p:pic>
        <p:nvPicPr>
          <p:cNvPr id="4" name="Picture 3"/>
          <p:cNvPicPr>
            <a:picLocks noChangeAspect="1"/>
          </p:cNvPicPr>
          <p:nvPr/>
        </p:nvPicPr>
        <p:blipFill>
          <a:blip r:embed="rId3"/>
          <a:stretch>
            <a:fillRect/>
          </a:stretch>
        </p:blipFill>
        <p:spPr>
          <a:xfrm>
            <a:off x="395288" y="905387"/>
            <a:ext cx="3976939" cy="3451232"/>
          </a:xfrm>
          <a:prstGeom prst="rect">
            <a:avLst/>
          </a:prstGeom>
        </p:spPr>
      </p:pic>
      <p:sp>
        <p:nvSpPr>
          <p:cNvPr id="3" name="Down Arrow 2"/>
          <p:cNvSpPr/>
          <p:nvPr/>
        </p:nvSpPr>
        <p:spPr>
          <a:xfrm>
            <a:off x="4751191" y="2350561"/>
            <a:ext cx="511221" cy="152840"/>
          </a:xfrm>
          <a:prstGeom prst="downArrow">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4817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Diagram 76"/>
          <p:cNvGraphicFramePr/>
          <p:nvPr>
            <p:extLst/>
          </p:nvPr>
        </p:nvGraphicFramePr>
        <p:xfrm>
          <a:off x="584200" y="1529873"/>
          <a:ext cx="3225800" cy="2712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1"/>
          <p:cNvSpPr>
            <a:spLocks noGrp="1"/>
          </p:cNvSpPr>
          <p:nvPr>
            <p:ph type="title"/>
          </p:nvPr>
        </p:nvSpPr>
        <p:spPr/>
        <p:txBody>
          <a:bodyPr/>
          <a:lstStyle/>
          <a:p>
            <a:r>
              <a:rPr lang="en-US" sz="1400" dirty="0" err="1">
                <a:latin typeface="Arial" charset="0"/>
                <a:ea typeface="Arial" charset="0"/>
                <a:cs typeface="Arial" charset="0"/>
              </a:rPr>
              <a:t>AIOps</a:t>
            </a:r>
            <a:r>
              <a:rPr lang="en-US" sz="1400" dirty="0">
                <a:latin typeface="Arial" charset="0"/>
                <a:ea typeface="Arial" charset="0"/>
                <a:cs typeface="Arial" charset="0"/>
              </a:rPr>
              <a:t> @ Huawei Cloud</a:t>
            </a:r>
            <a:br>
              <a:rPr lang="en-US" sz="1400" dirty="0">
                <a:latin typeface="Arial" charset="0"/>
                <a:ea typeface="Arial" charset="0"/>
                <a:cs typeface="Arial" charset="0"/>
              </a:rPr>
            </a:br>
            <a:r>
              <a:rPr lang="en-US" sz="1400" b="0" dirty="0">
                <a:latin typeface="Arial" charset="0"/>
                <a:ea typeface="Arial" charset="0"/>
                <a:cs typeface="Arial" charset="0"/>
              </a:rPr>
              <a:t>Troubleshooting Tasks</a:t>
            </a:r>
            <a:endParaRPr lang="en-US" sz="1400" dirty="0">
              <a:latin typeface="Arial" panose="020B0604020202020204" pitchFamily="34" charset="0"/>
              <a:cs typeface="Arial" panose="020B0604020202020204" pitchFamily="34" charset="0"/>
            </a:endParaRPr>
          </a:p>
        </p:txBody>
      </p:sp>
      <p:sp>
        <p:nvSpPr>
          <p:cNvPr id="7" name="CustomShape 3"/>
          <p:cNvSpPr/>
          <p:nvPr/>
        </p:nvSpPr>
        <p:spPr>
          <a:xfrm>
            <a:off x="4325274" y="4105313"/>
            <a:ext cx="3891240" cy="264600"/>
          </a:xfrm>
          <a:prstGeom prst="rect">
            <a:avLst/>
          </a:prstGeom>
          <a:solidFill>
            <a:srgbClr val="8466AA"/>
          </a:solidFill>
          <a:ln>
            <a:solidFill>
              <a:srgbClr val="8466AA"/>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Data Source Connectors</a:t>
            </a:r>
            <a:endParaRPr lang="en-US" sz="1800" b="0" strike="noStrike" spc="-1" dirty="0">
              <a:solidFill>
                <a:srgbClr val="000000"/>
              </a:solidFill>
              <a:uFill>
                <a:solidFill>
                  <a:srgbClr val="FFFFFF"/>
                </a:solidFill>
              </a:uFill>
              <a:latin typeface="Arial"/>
            </a:endParaRPr>
          </a:p>
        </p:txBody>
      </p:sp>
      <p:sp>
        <p:nvSpPr>
          <p:cNvPr id="8" name="CustomShape 4"/>
          <p:cNvSpPr/>
          <p:nvPr/>
        </p:nvSpPr>
        <p:spPr>
          <a:xfrm>
            <a:off x="4325274" y="3768353"/>
            <a:ext cx="3891240" cy="264600"/>
          </a:xfrm>
          <a:prstGeom prst="rect">
            <a:avLst/>
          </a:prstGeom>
          <a:solidFill>
            <a:srgbClr val="8466AA"/>
          </a:solidFill>
          <a:ln>
            <a:solidFill>
              <a:srgbClr val="8466AA"/>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Distribution Layer</a:t>
            </a:r>
            <a:endParaRPr lang="en-US" sz="1800" b="0" strike="noStrike" spc="-1" dirty="0">
              <a:solidFill>
                <a:srgbClr val="000000"/>
              </a:solidFill>
              <a:uFill>
                <a:solidFill>
                  <a:srgbClr val="FFFFFF"/>
                </a:solidFill>
              </a:uFill>
              <a:latin typeface="Arial"/>
            </a:endParaRPr>
          </a:p>
        </p:txBody>
      </p:sp>
      <p:sp>
        <p:nvSpPr>
          <p:cNvPr id="9" name="CustomShape 5"/>
          <p:cNvSpPr/>
          <p:nvPr/>
        </p:nvSpPr>
        <p:spPr>
          <a:xfrm>
            <a:off x="4325274" y="3094073"/>
            <a:ext cx="3891240" cy="264600"/>
          </a:xfrm>
          <a:prstGeom prst="rect">
            <a:avLst/>
          </a:prstGeom>
          <a:solidFill>
            <a:srgbClr val="E98D0C"/>
          </a:solidFill>
          <a:ln>
            <a:solidFill>
              <a:srgbClr val="E98D0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Time Series Registry</a:t>
            </a:r>
            <a:endParaRPr lang="en-US" sz="1800" b="0" strike="noStrike" spc="-1" dirty="0">
              <a:solidFill>
                <a:srgbClr val="000000"/>
              </a:solidFill>
              <a:uFill>
                <a:solidFill>
                  <a:srgbClr val="FFFFFF"/>
                </a:solidFill>
              </a:uFill>
              <a:latin typeface="Arial"/>
            </a:endParaRPr>
          </a:p>
        </p:txBody>
      </p:sp>
      <p:sp>
        <p:nvSpPr>
          <p:cNvPr id="10" name="CustomShape 6"/>
          <p:cNvSpPr/>
          <p:nvPr/>
        </p:nvSpPr>
        <p:spPr>
          <a:xfrm>
            <a:off x="4325274" y="1947473"/>
            <a:ext cx="3891240" cy="736920"/>
          </a:xfrm>
          <a:prstGeom prst="rect">
            <a:avLst/>
          </a:prstGeom>
          <a:solidFill>
            <a:srgbClr val="0CA95D"/>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Arial"/>
                <a:ea typeface="Arial"/>
              </a:rPr>
              <a:t>Stability Analysis: Machine Learning and Analytics</a:t>
            </a:r>
            <a:endParaRPr lang="en-US" sz="1800" b="0" strike="noStrike" spc="-1">
              <a:solidFill>
                <a:srgbClr val="000000"/>
              </a:solidFill>
              <a:uFill>
                <a:solidFill>
                  <a:srgbClr val="FFFFFF"/>
                </a:solidFill>
              </a:uFill>
              <a:latin typeface="Arial"/>
            </a:endParaRPr>
          </a:p>
        </p:txBody>
      </p:sp>
      <p:sp>
        <p:nvSpPr>
          <p:cNvPr id="11" name="CustomShape 7"/>
          <p:cNvSpPr/>
          <p:nvPr/>
        </p:nvSpPr>
        <p:spPr>
          <a:xfrm>
            <a:off x="4325274" y="1265273"/>
            <a:ext cx="3891240" cy="264600"/>
          </a:xfrm>
          <a:prstGeom prst="rect">
            <a:avLst/>
          </a:prstGeom>
          <a:solidFill>
            <a:srgbClr val="0070C0"/>
          </a:solidFill>
          <a:ln>
            <a:solidFill>
              <a:srgbClr val="0070C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Visualization, Exploration, Reporting</a:t>
            </a:r>
            <a:endParaRPr lang="en-US" sz="1800" b="0" strike="noStrike" spc="-1" dirty="0">
              <a:solidFill>
                <a:srgbClr val="000000"/>
              </a:solidFill>
              <a:uFill>
                <a:solidFill>
                  <a:srgbClr val="FFFFFF"/>
                </a:solidFill>
              </a:uFill>
              <a:latin typeface="Arial"/>
            </a:endParaRPr>
          </a:p>
        </p:txBody>
      </p:sp>
      <p:sp>
        <p:nvSpPr>
          <p:cNvPr id="13" name="CustomShape 8"/>
          <p:cNvSpPr/>
          <p:nvPr/>
        </p:nvSpPr>
        <p:spPr>
          <a:xfrm>
            <a:off x="6296274" y="3431033"/>
            <a:ext cx="1922400" cy="264600"/>
          </a:xfrm>
          <a:prstGeom prst="rect">
            <a:avLst/>
          </a:prstGeom>
          <a:solidFill>
            <a:srgbClr val="E98D0C"/>
          </a:solidFill>
          <a:ln>
            <a:solidFill>
              <a:srgbClr val="E98D0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Real-time Ingestion</a:t>
            </a:r>
            <a:endParaRPr lang="en-US" sz="1800" b="0" strike="noStrike" spc="-1" dirty="0">
              <a:solidFill>
                <a:srgbClr val="000000"/>
              </a:solidFill>
              <a:uFill>
                <a:solidFill>
                  <a:srgbClr val="FFFFFF"/>
                </a:solidFill>
              </a:uFill>
              <a:latin typeface="Arial"/>
            </a:endParaRPr>
          </a:p>
        </p:txBody>
      </p:sp>
      <p:sp>
        <p:nvSpPr>
          <p:cNvPr id="14" name="CustomShape 9"/>
          <p:cNvSpPr/>
          <p:nvPr/>
        </p:nvSpPr>
        <p:spPr>
          <a:xfrm>
            <a:off x="4325274" y="3431033"/>
            <a:ext cx="1922400" cy="264600"/>
          </a:xfrm>
          <a:prstGeom prst="rect">
            <a:avLst/>
          </a:prstGeom>
          <a:solidFill>
            <a:srgbClr val="E98D0C"/>
          </a:solidFill>
          <a:ln>
            <a:solidFill>
              <a:srgbClr val="E98D0C"/>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Historical Data Storage </a:t>
            </a:r>
            <a:endParaRPr lang="en-US" sz="1800" b="0" strike="noStrike" spc="-1" dirty="0">
              <a:solidFill>
                <a:srgbClr val="000000"/>
              </a:solidFill>
              <a:uFill>
                <a:solidFill>
                  <a:srgbClr val="FFFFFF"/>
                </a:solidFill>
              </a:uFill>
              <a:latin typeface="Arial"/>
            </a:endParaRPr>
          </a:p>
        </p:txBody>
      </p:sp>
      <p:sp>
        <p:nvSpPr>
          <p:cNvPr id="15" name="CustomShape 10"/>
          <p:cNvSpPr/>
          <p:nvPr/>
        </p:nvSpPr>
        <p:spPr>
          <a:xfrm>
            <a:off x="6296274" y="2756753"/>
            <a:ext cx="1922400" cy="264600"/>
          </a:xfrm>
          <a:prstGeom prst="rect">
            <a:avLst/>
          </a:prstGeom>
          <a:solidFill>
            <a:srgbClr val="0ECB70"/>
          </a:solidFill>
          <a:ln>
            <a:solidFill>
              <a:srgbClr val="0ECB7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Stream Processing </a:t>
            </a:r>
            <a:endParaRPr lang="en-US" sz="1800" b="0" strike="noStrike" spc="-1" dirty="0">
              <a:solidFill>
                <a:srgbClr val="000000"/>
              </a:solidFill>
              <a:uFill>
                <a:solidFill>
                  <a:srgbClr val="FFFFFF"/>
                </a:solidFill>
              </a:uFill>
              <a:latin typeface="Arial"/>
            </a:endParaRPr>
          </a:p>
        </p:txBody>
      </p:sp>
      <p:sp>
        <p:nvSpPr>
          <p:cNvPr id="16" name="CustomShape 11"/>
          <p:cNvSpPr/>
          <p:nvPr/>
        </p:nvSpPr>
        <p:spPr>
          <a:xfrm>
            <a:off x="4325274" y="2756753"/>
            <a:ext cx="1922400" cy="264600"/>
          </a:xfrm>
          <a:prstGeom prst="rect">
            <a:avLst/>
          </a:prstGeom>
          <a:solidFill>
            <a:srgbClr val="0ECB70"/>
          </a:solidFill>
          <a:ln>
            <a:solidFill>
              <a:srgbClr val="0ECB7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Batch Processing</a:t>
            </a:r>
            <a:endParaRPr lang="en-US" sz="1800" b="0" strike="noStrike" spc="-1" dirty="0">
              <a:solidFill>
                <a:srgbClr val="000000"/>
              </a:solidFill>
              <a:uFill>
                <a:solidFill>
                  <a:srgbClr val="FFFFFF"/>
                </a:solidFill>
              </a:uFill>
              <a:latin typeface="Arial"/>
            </a:endParaRPr>
          </a:p>
        </p:txBody>
      </p:sp>
      <p:sp>
        <p:nvSpPr>
          <p:cNvPr id="17" name="CustomShape 12"/>
          <p:cNvSpPr/>
          <p:nvPr/>
        </p:nvSpPr>
        <p:spPr>
          <a:xfrm>
            <a:off x="4325274" y="1602233"/>
            <a:ext cx="3891240" cy="264600"/>
          </a:xfrm>
          <a:prstGeom prst="rect">
            <a:avLst/>
          </a:prstGeom>
          <a:solidFill>
            <a:srgbClr val="0CA95D"/>
          </a:solidFill>
          <a:ln>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Analytical Data Store</a:t>
            </a:r>
            <a:endParaRPr lang="en-US" sz="1800" b="0" strike="noStrike" spc="-1" dirty="0">
              <a:solidFill>
                <a:srgbClr val="000000"/>
              </a:solidFill>
              <a:uFill>
                <a:solidFill>
                  <a:srgbClr val="FFFFFF"/>
                </a:solidFill>
              </a:uFill>
              <a:latin typeface="Arial"/>
            </a:endParaRPr>
          </a:p>
        </p:txBody>
      </p:sp>
      <p:sp>
        <p:nvSpPr>
          <p:cNvPr id="18" name="CustomShape 13"/>
          <p:cNvSpPr/>
          <p:nvPr/>
        </p:nvSpPr>
        <p:spPr>
          <a:xfrm>
            <a:off x="6298794" y="927953"/>
            <a:ext cx="935640" cy="264600"/>
          </a:xfrm>
          <a:prstGeom prst="rect">
            <a:avLst/>
          </a:prstGeom>
          <a:solidFill>
            <a:srgbClr val="5A91C3"/>
          </a:solidFill>
          <a:ln>
            <a:solidFill>
              <a:srgbClr val="5A91C3"/>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DevOps</a:t>
            </a:r>
            <a:endParaRPr lang="en-US" sz="1800" b="0" strike="noStrike" spc="-1" dirty="0">
              <a:solidFill>
                <a:srgbClr val="000000"/>
              </a:solidFill>
              <a:uFill>
                <a:solidFill>
                  <a:srgbClr val="FFFFFF"/>
                </a:solidFill>
              </a:uFill>
              <a:latin typeface="Arial"/>
            </a:endParaRPr>
          </a:p>
        </p:txBody>
      </p:sp>
      <p:sp>
        <p:nvSpPr>
          <p:cNvPr id="19" name="CustomShape 14"/>
          <p:cNvSpPr/>
          <p:nvPr/>
        </p:nvSpPr>
        <p:spPr>
          <a:xfrm>
            <a:off x="4325274" y="927953"/>
            <a:ext cx="935640" cy="264600"/>
          </a:xfrm>
          <a:prstGeom prst="rect">
            <a:avLst/>
          </a:prstGeom>
          <a:solidFill>
            <a:srgbClr val="5A91C3"/>
          </a:solidFill>
          <a:ln>
            <a:solidFill>
              <a:srgbClr val="5A91C3"/>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a:solidFill>
                  <a:srgbClr val="FFFFFF"/>
                </a:solidFill>
                <a:uFill>
                  <a:solidFill>
                    <a:srgbClr val="FFFFFF"/>
                  </a:solidFill>
                </a:uFill>
                <a:latin typeface="Arial"/>
                <a:ea typeface="Arial"/>
              </a:rPr>
              <a:t>Business</a:t>
            </a:r>
            <a:endParaRPr lang="en-US" sz="1800" b="0" strike="noStrike" spc="-1">
              <a:solidFill>
                <a:srgbClr val="000000"/>
              </a:solidFill>
              <a:uFill>
                <a:solidFill>
                  <a:srgbClr val="FFFFFF"/>
                </a:solidFill>
              </a:uFill>
              <a:latin typeface="Arial"/>
            </a:endParaRPr>
          </a:p>
        </p:txBody>
      </p:sp>
      <p:sp>
        <p:nvSpPr>
          <p:cNvPr id="20" name="CustomShape 15"/>
          <p:cNvSpPr/>
          <p:nvPr/>
        </p:nvSpPr>
        <p:spPr>
          <a:xfrm>
            <a:off x="5313834" y="927953"/>
            <a:ext cx="935640" cy="264600"/>
          </a:xfrm>
          <a:prstGeom prst="rect">
            <a:avLst/>
          </a:prstGeom>
          <a:solidFill>
            <a:srgbClr val="5A91C3"/>
          </a:solidFill>
          <a:ln>
            <a:solidFill>
              <a:srgbClr val="5A91C3"/>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a:solidFill>
                  <a:srgbClr val="FFFFFF"/>
                </a:solidFill>
                <a:uFill>
                  <a:solidFill>
                    <a:srgbClr val="FFFFFF"/>
                  </a:solidFill>
                </a:uFill>
                <a:latin typeface="Arial"/>
                <a:ea typeface="Arial"/>
              </a:rPr>
              <a:t>Operators</a:t>
            </a:r>
            <a:endParaRPr lang="en-US" sz="1800" b="0" strike="noStrike" spc="-1">
              <a:solidFill>
                <a:srgbClr val="000000"/>
              </a:solidFill>
              <a:uFill>
                <a:solidFill>
                  <a:srgbClr val="FFFFFF"/>
                </a:solidFill>
              </a:uFill>
              <a:latin typeface="Arial"/>
            </a:endParaRPr>
          </a:p>
        </p:txBody>
      </p:sp>
      <p:sp>
        <p:nvSpPr>
          <p:cNvPr id="22" name="CustomShape 16"/>
          <p:cNvSpPr/>
          <p:nvPr/>
        </p:nvSpPr>
        <p:spPr>
          <a:xfrm>
            <a:off x="7284114" y="927953"/>
            <a:ext cx="935640" cy="264600"/>
          </a:xfrm>
          <a:prstGeom prst="rect">
            <a:avLst/>
          </a:prstGeom>
          <a:solidFill>
            <a:srgbClr val="5A91C3"/>
          </a:solidFill>
          <a:ln>
            <a:solidFill>
              <a:srgbClr val="5A91C3"/>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a:solidFill>
                  <a:srgbClr val="FFFFFF"/>
                </a:solidFill>
                <a:uFill>
                  <a:solidFill>
                    <a:srgbClr val="FFFFFF"/>
                  </a:solidFill>
                </a:uFill>
                <a:latin typeface="Arial"/>
                <a:ea typeface="Arial"/>
              </a:rPr>
              <a:t>Developers</a:t>
            </a:r>
            <a:endParaRPr lang="en-US" sz="1800" b="0" strike="noStrike" spc="-1">
              <a:solidFill>
                <a:srgbClr val="000000"/>
              </a:solidFill>
              <a:uFill>
                <a:solidFill>
                  <a:srgbClr val="FFFFFF"/>
                </a:solidFill>
              </a:uFill>
              <a:latin typeface="Arial"/>
            </a:endParaRPr>
          </a:p>
        </p:txBody>
      </p:sp>
      <p:sp>
        <p:nvSpPr>
          <p:cNvPr id="23" name="CustomShape 17"/>
          <p:cNvSpPr/>
          <p:nvPr/>
        </p:nvSpPr>
        <p:spPr>
          <a:xfrm>
            <a:off x="7891434" y="294107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4" name="CustomShape 18"/>
          <p:cNvSpPr/>
          <p:nvPr/>
        </p:nvSpPr>
        <p:spPr>
          <a:xfrm>
            <a:off x="4545954" y="294107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 name="CustomShape 19"/>
          <p:cNvSpPr/>
          <p:nvPr/>
        </p:nvSpPr>
        <p:spPr>
          <a:xfrm>
            <a:off x="7891434" y="36164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 name="CustomShape 20"/>
          <p:cNvSpPr/>
          <p:nvPr/>
        </p:nvSpPr>
        <p:spPr>
          <a:xfrm>
            <a:off x="4545954" y="36164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 name="CustomShape 21"/>
          <p:cNvSpPr/>
          <p:nvPr/>
        </p:nvSpPr>
        <p:spPr>
          <a:xfrm>
            <a:off x="4468914" y="2442113"/>
            <a:ext cx="1151640" cy="179640"/>
          </a:xfrm>
          <a:prstGeom prst="rect">
            <a:avLst/>
          </a:prstGeom>
          <a:solidFill>
            <a:schemeClr val="bg1"/>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Anomaly Detection</a:t>
            </a:r>
          </a:p>
        </p:txBody>
      </p:sp>
      <p:sp>
        <p:nvSpPr>
          <p:cNvPr id="28" name="CustomShape 22"/>
          <p:cNvSpPr/>
          <p:nvPr/>
        </p:nvSpPr>
        <p:spPr>
          <a:xfrm>
            <a:off x="5694714" y="2442113"/>
            <a:ext cx="1151640" cy="179640"/>
          </a:xfrm>
          <a:prstGeom prst="rect">
            <a:avLst/>
          </a:prstGeom>
          <a:solidFill>
            <a:schemeClr val="bg1"/>
          </a:solidFill>
          <a:ln w="6480">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Fault Recovery</a:t>
            </a:r>
          </a:p>
        </p:txBody>
      </p:sp>
      <p:sp>
        <p:nvSpPr>
          <p:cNvPr id="29" name="CustomShape 23"/>
          <p:cNvSpPr/>
          <p:nvPr/>
        </p:nvSpPr>
        <p:spPr>
          <a:xfrm>
            <a:off x="4468914" y="2205233"/>
            <a:ext cx="1151640" cy="179640"/>
          </a:xfrm>
          <a:prstGeom prst="rect">
            <a:avLst/>
          </a:prstGeom>
          <a:solidFill>
            <a:schemeClr val="bg1"/>
          </a:solidFill>
          <a:ln w="6480">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Fault Prediction </a:t>
            </a:r>
          </a:p>
        </p:txBody>
      </p:sp>
      <p:sp>
        <p:nvSpPr>
          <p:cNvPr id="30" name="CustomShape 24"/>
          <p:cNvSpPr/>
          <p:nvPr/>
        </p:nvSpPr>
        <p:spPr>
          <a:xfrm>
            <a:off x="5694714" y="2205233"/>
            <a:ext cx="1151640" cy="179640"/>
          </a:xfrm>
          <a:prstGeom prst="rect">
            <a:avLst/>
          </a:prstGeom>
          <a:solidFill>
            <a:schemeClr val="bg1"/>
          </a:solidFill>
          <a:ln w="6480">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Fault Diagnosis</a:t>
            </a:r>
          </a:p>
        </p:txBody>
      </p:sp>
      <p:sp>
        <p:nvSpPr>
          <p:cNvPr id="31" name="CustomShape 25"/>
          <p:cNvSpPr/>
          <p:nvPr/>
        </p:nvSpPr>
        <p:spPr>
          <a:xfrm>
            <a:off x="6920514" y="2205233"/>
            <a:ext cx="1151640" cy="179640"/>
          </a:xfrm>
          <a:prstGeom prst="rect">
            <a:avLst/>
          </a:prstGeom>
          <a:solidFill>
            <a:schemeClr val="bg1"/>
          </a:solidFill>
          <a:ln w="6480">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Topology Analysis</a:t>
            </a:r>
          </a:p>
        </p:txBody>
      </p:sp>
      <p:sp>
        <p:nvSpPr>
          <p:cNvPr id="32" name="CustomShape 26"/>
          <p:cNvSpPr/>
          <p:nvPr/>
        </p:nvSpPr>
        <p:spPr>
          <a:xfrm>
            <a:off x="6920514" y="2442113"/>
            <a:ext cx="1151640" cy="179640"/>
          </a:xfrm>
          <a:prstGeom prst="rect">
            <a:avLst/>
          </a:prstGeom>
          <a:solidFill>
            <a:schemeClr val="bg1"/>
          </a:solidFill>
          <a:ln w="6480">
            <a:solidFill>
              <a:srgbClr val="0CA95D"/>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800" b="1" spc="-1" dirty="0">
                <a:solidFill>
                  <a:srgbClr val="0CA95D"/>
                </a:solidFill>
                <a:uFill>
                  <a:solidFill>
                    <a:srgbClr val="FFFFFF"/>
                  </a:solidFill>
                </a:uFill>
                <a:latin typeface="Arial"/>
                <a:ea typeface="Arial"/>
              </a:rPr>
              <a:t>Fault Prevention</a:t>
            </a:r>
            <a:endParaRPr lang="en-US" sz="800" spc="-1" dirty="0">
              <a:solidFill>
                <a:srgbClr val="000000"/>
              </a:solidFill>
              <a:uFill>
                <a:solidFill>
                  <a:srgbClr val="FFFFFF"/>
                </a:solidFill>
              </a:uFill>
              <a:latin typeface="Arial"/>
            </a:endParaRPr>
          </a:p>
        </p:txBody>
      </p:sp>
      <p:sp>
        <p:nvSpPr>
          <p:cNvPr id="33" name="CustomShape 27"/>
          <p:cNvSpPr/>
          <p:nvPr/>
        </p:nvSpPr>
        <p:spPr>
          <a:xfrm>
            <a:off x="8061714" y="11108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4" name="CustomShape 28"/>
          <p:cNvSpPr/>
          <p:nvPr/>
        </p:nvSpPr>
        <p:spPr>
          <a:xfrm>
            <a:off x="4397994" y="11108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5" name="CustomShape 29"/>
          <p:cNvSpPr/>
          <p:nvPr/>
        </p:nvSpPr>
        <p:spPr>
          <a:xfrm>
            <a:off x="7046154" y="11108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6" name="CustomShape 30"/>
          <p:cNvSpPr/>
          <p:nvPr/>
        </p:nvSpPr>
        <p:spPr>
          <a:xfrm>
            <a:off x="5395554" y="111083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7" name="CustomShape 31"/>
          <p:cNvSpPr/>
          <p:nvPr/>
        </p:nvSpPr>
        <p:spPr>
          <a:xfrm>
            <a:off x="5112724" y="4435793"/>
            <a:ext cx="748639" cy="264600"/>
          </a:xfrm>
          <a:prstGeom prst="rect">
            <a:avLst/>
          </a:prstGeom>
          <a:solidFill>
            <a:srgbClr val="9563C3">
              <a:alpha val="70000"/>
            </a:srgbClr>
          </a:solidFill>
          <a:ln>
            <a:solidFill>
              <a:srgbClr val="B692D6"/>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900" spc="-1" dirty="0">
                <a:solidFill>
                  <a:srgbClr val="FFFFFF"/>
                </a:solidFill>
                <a:uFill>
                  <a:solidFill>
                    <a:srgbClr val="FFFFFF"/>
                  </a:solidFill>
                </a:uFill>
                <a:latin typeface="Arial"/>
                <a:ea typeface="Arial"/>
              </a:rPr>
              <a:t>Tracing</a:t>
            </a:r>
          </a:p>
        </p:txBody>
      </p:sp>
      <p:sp>
        <p:nvSpPr>
          <p:cNvPr id="38" name="CustomShape 32"/>
          <p:cNvSpPr/>
          <p:nvPr/>
        </p:nvSpPr>
        <p:spPr>
          <a:xfrm>
            <a:off x="4325274" y="4435793"/>
            <a:ext cx="748639" cy="264600"/>
          </a:xfrm>
          <a:prstGeom prst="rect">
            <a:avLst/>
          </a:prstGeom>
          <a:solidFill>
            <a:srgbClr val="9563C3">
              <a:alpha val="70000"/>
            </a:srgbClr>
          </a:solidFill>
          <a:ln>
            <a:solidFill>
              <a:srgbClr val="B692D6"/>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900" spc="-1" dirty="0">
                <a:solidFill>
                  <a:srgbClr val="FFFFFF"/>
                </a:solidFill>
                <a:uFill>
                  <a:solidFill>
                    <a:srgbClr val="FFFFFF"/>
                  </a:solidFill>
                </a:uFill>
                <a:latin typeface="Arial"/>
                <a:ea typeface="Arial"/>
              </a:rPr>
              <a:t>Metrics</a:t>
            </a:r>
          </a:p>
        </p:txBody>
      </p:sp>
      <p:sp>
        <p:nvSpPr>
          <p:cNvPr id="39" name="CustomShape 33"/>
          <p:cNvSpPr/>
          <p:nvPr/>
        </p:nvSpPr>
        <p:spPr>
          <a:xfrm>
            <a:off x="6687624" y="4435793"/>
            <a:ext cx="748639" cy="264600"/>
          </a:xfrm>
          <a:prstGeom prst="rect">
            <a:avLst/>
          </a:prstGeom>
          <a:solidFill>
            <a:srgbClr val="9563C3">
              <a:alpha val="70000"/>
            </a:srgbClr>
          </a:solidFill>
          <a:ln>
            <a:solidFill>
              <a:srgbClr val="B692D6"/>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b="0" strike="noStrike" spc="-1" dirty="0">
                <a:solidFill>
                  <a:srgbClr val="FFFFFF"/>
                </a:solidFill>
                <a:uFill>
                  <a:solidFill>
                    <a:srgbClr val="FFFFFF"/>
                  </a:solidFill>
                </a:uFill>
                <a:latin typeface="Arial"/>
                <a:ea typeface="Arial"/>
              </a:rPr>
              <a:t>Events</a:t>
            </a:r>
            <a:endParaRPr lang="en-US" sz="1800" b="0" strike="noStrike" spc="-1" dirty="0">
              <a:solidFill>
                <a:srgbClr val="000000"/>
              </a:solidFill>
              <a:uFill>
                <a:solidFill>
                  <a:srgbClr val="FFFFFF"/>
                </a:solidFill>
              </a:uFill>
              <a:latin typeface="Arial"/>
            </a:endParaRPr>
          </a:p>
        </p:txBody>
      </p:sp>
      <p:sp>
        <p:nvSpPr>
          <p:cNvPr id="40" name="CustomShape 34"/>
          <p:cNvSpPr/>
          <p:nvPr/>
        </p:nvSpPr>
        <p:spPr>
          <a:xfrm>
            <a:off x="7779688" y="429647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41" name="CustomShape 35"/>
          <p:cNvSpPr/>
          <p:nvPr/>
        </p:nvSpPr>
        <p:spPr>
          <a:xfrm>
            <a:off x="4549914" y="429647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42" name="CustomShape 36"/>
          <p:cNvSpPr/>
          <p:nvPr/>
        </p:nvSpPr>
        <p:spPr>
          <a:xfrm>
            <a:off x="6241194" y="4296473"/>
            <a:ext cx="108720" cy="108000"/>
          </a:xfrm>
          <a:prstGeom prst="upArrow">
            <a:avLst>
              <a:gd name="adj1" fmla="val 50000"/>
              <a:gd name="adj2" fmla="val 50000"/>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 name="Google Shape;297;p54"/>
          <p:cNvSpPr/>
          <p:nvPr/>
        </p:nvSpPr>
        <p:spPr>
          <a:xfrm>
            <a:off x="4210768" y="651623"/>
            <a:ext cx="3618781" cy="201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dirty="0">
                <a:latin typeface="Arial" panose="020B0604020202020204" pitchFamily="34" charset="0"/>
                <a:cs typeface="Arial" panose="020B0604020202020204" pitchFamily="34" charset="0"/>
              </a:rPr>
              <a:t>Reference architecture for AIOps platforms</a:t>
            </a:r>
            <a:endParaRPr sz="900" b="1" i="0" u="none" strike="noStrike" cap="none" dirty="0">
              <a:latin typeface="Arial" panose="020B0604020202020204" pitchFamily="34" charset="0"/>
              <a:cs typeface="Arial" panose="020B0604020202020204" pitchFamily="34" charset="0"/>
            </a:endParaRPr>
          </a:p>
        </p:txBody>
      </p:sp>
      <p:sp>
        <p:nvSpPr>
          <p:cNvPr id="68" name="CustomShape 31"/>
          <p:cNvSpPr/>
          <p:nvPr/>
        </p:nvSpPr>
        <p:spPr>
          <a:xfrm>
            <a:off x="5900174" y="4435793"/>
            <a:ext cx="748639" cy="264600"/>
          </a:xfrm>
          <a:prstGeom prst="rect">
            <a:avLst/>
          </a:prstGeom>
          <a:solidFill>
            <a:srgbClr val="9563C3">
              <a:alpha val="70000"/>
            </a:srgbClr>
          </a:solidFill>
          <a:ln>
            <a:solidFill>
              <a:srgbClr val="B692D6"/>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r>
              <a:rPr lang="en-US" sz="900" spc="-1" dirty="0">
                <a:solidFill>
                  <a:srgbClr val="FFFFFF"/>
                </a:solidFill>
                <a:uFill>
                  <a:solidFill>
                    <a:srgbClr val="FFFFFF"/>
                  </a:solidFill>
                </a:uFill>
                <a:latin typeface="Arial"/>
                <a:ea typeface="Arial"/>
              </a:rPr>
              <a:t>App Logs</a:t>
            </a:r>
          </a:p>
        </p:txBody>
      </p:sp>
      <p:sp>
        <p:nvSpPr>
          <p:cNvPr id="69" name="CustomShape 33"/>
          <p:cNvSpPr/>
          <p:nvPr/>
        </p:nvSpPr>
        <p:spPr>
          <a:xfrm>
            <a:off x="7475075" y="4435793"/>
            <a:ext cx="748639" cy="264600"/>
          </a:xfrm>
          <a:prstGeom prst="rect">
            <a:avLst/>
          </a:prstGeom>
          <a:solidFill>
            <a:srgbClr val="9563C3">
              <a:alpha val="70000"/>
            </a:srgbClr>
          </a:solidFill>
          <a:ln>
            <a:solidFill>
              <a:srgbClr val="B692D6"/>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900" spc="-1" dirty="0">
                <a:solidFill>
                  <a:srgbClr val="FFFFFF"/>
                </a:solidFill>
                <a:uFill>
                  <a:solidFill>
                    <a:srgbClr val="FFFFFF"/>
                  </a:solidFill>
                </a:uFill>
                <a:latin typeface="Arial"/>
              </a:rPr>
              <a:t>Topology</a:t>
            </a:r>
            <a:endParaRPr lang="en-US" sz="1800" b="0" strike="noStrike" spc="-1" dirty="0">
              <a:solidFill>
                <a:srgbClr val="000000"/>
              </a:solidFill>
              <a:uFill>
                <a:solidFill>
                  <a:srgbClr val="FFFFFF"/>
                </a:solidFill>
              </a:uFill>
              <a:latin typeface="Arial"/>
            </a:endParaRPr>
          </a:p>
        </p:txBody>
      </p:sp>
      <p:sp>
        <p:nvSpPr>
          <p:cNvPr id="76" name="Rectangle 106"/>
          <p:cNvSpPr>
            <a:spLocks noChangeArrowheads="1"/>
          </p:cNvSpPr>
          <p:nvPr/>
        </p:nvSpPr>
        <p:spPr bwMode="auto">
          <a:xfrm>
            <a:off x="574675" y="2276683"/>
            <a:ext cx="3263900" cy="1669054"/>
          </a:xfrm>
          <a:prstGeom prst="rect">
            <a:avLst/>
          </a:prstGeom>
          <a:solidFill>
            <a:schemeClr val="bg1">
              <a:alpha val="61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228600" indent="-228600" defTabSz="538163">
              <a:spcAft>
                <a:spcPts val="600"/>
              </a:spcAft>
              <a:buClr>
                <a:schemeClr val="tx2"/>
              </a:buClr>
              <a:buFont typeface="Arial" panose="020B0604020202020204" pitchFamily="34" charset="0"/>
              <a:buChar char="►"/>
            </a:pPr>
            <a:r>
              <a:rPr lang="en-US" sz="800" b="1" dirty="0">
                <a:latin typeface="Arial" charset="0"/>
                <a:ea typeface="Arial" charset="0"/>
                <a:cs typeface="Arial" charset="0"/>
              </a:rPr>
              <a:t>Anomaly detection</a:t>
            </a:r>
            <a:r>
              <a:rPr lang="en-US" sz="800" dirty="0">
                <a:latin typeface="Arial" charset="0"/>
                <a:ea typeface="Arial" charset="0"/>
                <a:cs typeface="Arial" charset="0"/>
              </a:rPr>
              <a:t>. Determine what constitutes normal system behavior, and then to discern departures from that normal system behavior</a:t>
            </a:r>
          </a:p>
          <a:p>
            <a:pPr marL="228600" indent="-228600" defTabSz="538163">
              <a:spcAft>
                <a:spcPts val="600"/>
              </a:spcAft>
              <a:buClr>
                <a:schemeClr val="tx2"/>
              </a:buClr>
              <a:buFont typeface="Arial" panose="020B0604020202020204" pitchFamily="34" charset="0"/>
              <a:buChar char="►"/>
            </a:pPr>
            <a:r>
              <a:rPr lang="en-US" sz="800" b="1" dirty="0">
                <a:latin typeface="Arial" charset="0"/>
                <a:ea typeface="Arial" charset="0"/>
                <a:cs typeface="Arial" charset="0"/>
              </a:rPr>
              <a:t>Fault diagnosis (root cause analysis)</a:t>
            </a:r>
            <a:r>
              <a:rPr lang="en-US" sz="800" dirty="0">
                <a:latin typeface="Arial" charset="0"/>
                <a:ea typeface="Arial" charset="0"/>
                <a:cs typeface="Arial" charset="0"/>
              </a:rPr>
              <a:t>. Identify links of dependency that represent causal relationships to discover the true source of an anomaly</a:t>
            </a:r>
          </a:p>
          <a:p>
            <a:pPr marL="228600" indent="-228600" defTabSz="538163">
              <a:spcAft>
                <a:spcPts val="600"/>
              </a:spcAft>
              <a:buClr>
                <a:schemeClr val="tx2"/>
              </a:buClr>
              <a:buFont typeface="Arial" panose="020B0604020202020204" pitchFamily="34" charset="0"/>
              <a:buChar char="►"/>
            </a:pPr>
            <a:r>
              <a:rPr lang="en-US" sz="800" b="1" dirty="0">
                <a:latin typeface="Arial" charset="0"/>
                <a:ea typeface="Arial" charset="0"/>
                <a:cs typeface="Arial" charset="0"/>
              </a:rPr>
              <a:t>Fault Prediction</a:t>
            </a:r>
            <a:r>
              <a:rPr lang="en-US" sz="800" dirty="0">
                <a:latin typeface="Arial" charset="0"/>
                <a:ea typeface="Arial" charset="0"/>
                <a:cs typeface="Arial" charset="0"/>
              </a:rPr>
              <a:t>. Use of historical or streaming data to predict incidents with varying degrees of probability</a:t>
            </a:r>
          </a:p>
          <a:p>
            <a:pPr marL="228600" indent="-228600" defTabSz="538163">
              <a:spcAft>
                <a:spcPts val="600"/>
              </a:spcAft>
              <a:buClr>
                <a:schemeClr val="tx2"/>
              </a:buClr>
              <a:buFont typeface="Arial" panose="020B0604020202020204" pitchFamily="34" charset="0"/>
              <a:buChar char="►"/>
            </a:pPr>
            <a:r>
              <a:rPr lang="en-US" sz="800" b="1" dirty="0">
                <a:latin typeface="Arial" charset="0"/>
                <a:ea typeface="Arial" charset="0"/>
                <a:cs typeface="Arial" charset="0"/>
              </a:rPr>
              <a:t>Fault recovery (Incident Remediation)</a:t>
            </a:r>
            <a:r>
              <a:rPr lang="en-US" sz="800" dirty="0">
                <a:latin typeface="Arial" charset="0"/>
                <a:ea typeface="Arial" charset="0"/>
                <a:cs typeface="Arial" charset="0"/>
              </a:rPr>
              <a:t>. Explore how decision support systems can manage and select recovery processes to repair failed systems</a:t>
            </a:r>
          </a:p>
        </p:txBody>
      </p:sp>
      <p:sp>
        <p:nvSpPr>
          <p:cNvPr id="43" name="Google Shape;297;p54"/>
          <p:cNvSpPr/>
          <p:nvPr/>
        </p:nvSpPr>
        <p:spPr>
          <a:xfrm>
            <a:off x="531280" y="1297135"/>
            <a:ext cx="2054758" cy="201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dirty="0">
                <a:latin typeface="Arial" panose="020B0604020202020204" pitchFamily="34" charset="0"/>
                <a:cs typeface="Arial" panose="020B0604020202020204" pitchFamily="34" charset="0"/>
              </a:rPr>
              <a:t>O&amp;M Troubleshooting Tasks</a:t>
            </a:r>
            <a:endParaRPr sz="900" b="1" i="0" u="none" strike="noStrike" cap="none" dirty="0">
              <a:latin typeface="Arial" panose="020B0604020202020204" pitchFamily="34" charset="0"/>
              <a:cs typeface="Arial" panose="020B0604020202020204" pitchFamily="34" charset="0"/>
            </a:endParaRPr>
          </a:p>
        </p:txBody>
      </p:sp>
      <p:sp>
        <p:nvSpPr>
          <p:cNvPr id="44" name="Text Placeholder 4"/>
          <p:cNvSpPr txBox="1">
            <a:spLocks/>
          </p:cNvSpPr>
          <p:nvPr/>
        </p:nvSpPr>
        <p:spPr>
          <a:xfrm>
            <a:off x="332804" y="639902"/>
            <a:ext cx="3748724" cy="470931"/>
          </a:xfrm>
          <a:prstGeom prst="rect">
            <a:avLst/>
          </a:prstGeom>
        </p:spPr>
        <p:txBody>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lnSpc>
                <a:spcPct val="100000"/>
              </a:lnSpc>
              <a:buNone/>
            </a:pPr>
            <a:r>
              <a:rPr lang="en-US" sz="800" kern="0" dirty="0" err="1">
                <a:solidFill>
                  <a:schemeClr val="tx1"/>
                </a:solidFill>
                <a:latin typeface="Arial" panose="020B0604020202020204" pitchFamily="34" charset="0"/>
              </a:rPr>
              <a:t>iForesight</a:t>
            </a:r>
            <a:r>
              <a:rPr lang="en-US" sz="800" b="0" kern="0" dirty="0">
                <a:solidFill>
                  <a:schemeClr val="tx1"/>
                </a:solidFill>
                <a:latin typeface="Arial" panose="020B0604020202020204" pitchFamily="34" charset="0"/>
              </a:rPr>
              <a:t> is an intelligent new tool aimed at SRE cloud maintenance teams. It enables them to quickly detect anomalies thanks to the use of artificial intelligence when cloud services are slow or unresponsive.</a:t>
            </a:r>
          </a:p>
        </p:txBody>
      </p:sp>
    </p:spTree>
    <p:extLst>
      <p:ext uri="{BB962C8B-B14F-4D97-AF65-F5344CB8AC3E}">
        <p14:creationId xmlns:p14="http://schemas.microsoft.com/office/powerpoint/2010/main" val="41351124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SAP HANA In-Memory Predictive Analytics</a:t>
            </a:r>
            <a:br>
              <a:rPr lang="en-US" sz="1400" dirty="0">
                <a:latin typeface="Arial" charset="0"/>
                <a:ea typeface="Arial" charset="0"/>
                <a:cs typeface="Arial" charset="0"/>
              </a:rPr>
            </a:br>
            <a:r>
              <a:rPr lang="en-US" sz="1400" b="0" dirty="0">
                <a:latin typeface="Arial" charset="0"/>
                <a:ea typeface="Arial" charset="0"/>
                <a:cs typeface="Arial" charset="0"/>
              </a:rPr>
              <a:t>Typical toolbox of algorithms for </a:t>
            </a:r>
            <a:r>
              <a:rPr lang="en-US" sz="1400" b="0" dirty="0" err="1">
                <a:latin typeface="Arial" charset="0"/>
                <a:ea typeface="Arial" charset="0"/>
                <a:cs typeface="Arial" charset="0"/>
              </a:rPr>
              <a:t>AIOps</a:t>
            </a:r>
            <a:endParaRPr lang="en-US" sz="1400" b="0" dirty="0"/>
          </a:p>
        </p:txBody>
      </p:sp>
      <p:pic>
        <p:nvPicPr>
          <p:cNvPr id="8" name="Picture 7"/>
          <p:cNvPicPr>
            <a:picLocks noChangeAspect="1"/>
          </p:cNvPicPr>
          <p:nvPr/>
        </p:nvPicPr>
        <p:blipFill rotWithShape="1">
          <a:blip r:embed="rId3"/>
          <a:srcRect t="3847"/>
          <a:stretch/>
        </p:blipFill>
        <p:spPr>
          <a:xfrm>
            <a:off x="356491" y="648891"/>
            <a:ext cx="6210997" cy="2840765"/>
          </a:xfrm>
          <a:prstGeom prst="rect">
            <a:avLst/>
          </a:prstGeom>
        </p:spPr>
      </p:pic>
      <p:sp>
        <p:nvSpPr>
          <p:cNvPr id="2" name="Rectangle 1"/>
          <p:cNvSpPr/>
          <p:nvPr/>
        </p:nvSpPr>
        <p:spPr>
          <a:xfrm>
            <a:off x="356491" y="3472492"/>
            <a:ext cx="2819400" cy="169277"/>
          </a:xfrm>
          <a:prstGeom prst="rect">
            <a:avLst/>
          </a:prstGeom>
        </p:spPr>
        <p:txBody>
          <a:bodyPr wrap="square">
            <a:spAutoFit/>
          </a:bodyPr>
          <a:lstStyle/>
          <a:p>
            <a:r>
              <a:rPr lang="en-US" sz="500" dirty="0">
                <a:latin typeface="Arial" panose="020B0604020202020204" pitchFamily="34" charset="0"/>
                <a:cs typeface="Arial" panose="020B0604020202020204" pitchFamily="34" charset="0"/>
              </a:rPr>
              <a:t>https://www.slideshare.net/SAPTechnology/hana-sps08-newpredictiveanalysislibrary</a:t>
            </a:r>
          </a:p>
        </p:txBody>
      </p:sp>
      <p:sp>
        <p:nvSpPr>
          <p:cNvPr id="5" name="Rectangle 4"/>
          <p:cNvSpPr/>
          <p:nvPr/>
        </p:nvSpPr>
        <p:spPr>
          <a:xfrm>
            <a:off x="3869056" y="3362900"/>
            <a:ext cx="4119699" cy="1400383"/>
          </a:xfrm>
          <a:prstGeom prst="rect">
            <a:avLst/>
          </a:prstGeom>
          <a:solidFill>
            <a:schemeClr val="tx2">
              <a:lumMod val="20000"/>
              <a:lumOff val="80000"/>
            </a:schemeClr>
          </a:solidFill>
        </p:spPr>
        <p:txBody>
          <a:bodyPr wrap="square">
            <a:spAutoFit/>
          </a:bodyPr>
          <a:lstStyle/>
          <a:p>
            <a:pPr marL="260350" indent="-171450">
              <a:spcBef>
                <a:spcPts val="200"/>
              </a:spcBef>
              <a:buClr>
                <a:schemeClr val="tx2"/>
              </a:buClr>
              <a:buFont typeface="Arial" panose="020B0604020202020204" pitchFamily="34" charset="0"/>
              <a:buChar char="►"/>
              <a:tabLst>
                <a:tab pos="268288" algn="l"/>
              </a:tabLst>
            </a:pPr>
            <a:r>
              <a:rPr lang="en-US" sz="1000" dirty="0">
                <a:latin typeface="Arial" panose="020B0604020202020204" pitchFamily="34" charset="0"/>
                <a:ea typeface="Arial" charset="0"/>
                <a:cs typeface="Arial" panose="020B0604020202020204" pitchFamily="34" charset="0"/>
              </a:rPr>
              <a:t>Generic algorithms are building blocks for </a:t>
            </a:r>
            <a:r>
              <a:rPr lang="en-US" sz="1000" dirty="0" err="1">
                <a:latin typeface="Arial" panose="020B0604020202020204" pitchFamily="34" charset="0"/>
                <a:ea typeface="Arial" charset="0"/>
                <a:cs typeface="Arial" panose="020B0604020202020204" pitchFamily="34" charset="0"/>
              </a:rPr>
              <a:t>AIOps</a:t>
            </a:r>
            <a:r>
              <a:rPr lang="en-US" sz="1000" dirty="0">
                <a:latin typeface="Arial" panose="020B0604020202020204" pitchFamily="34" charset="0"/>
                <a:ea typeface="Arial" charset="0"/>
                <a:cs typeface="Arial" panose="020B0604020202020204" pitchFamily="34" charset="0"/>
              </a:rPr>
              <a:t>, but they rarely work as ready to use solutions</a:t>
            </a:r>
          </a:p>
          <a:p>
            <a:pPr marL="260350" indent="-171450">
              <a:spcBef>
                <a:spcPts val="200"/>
              </a:spcBef>
              <a:buClr>
                <a:schemeClr val="tx2"/>
              </a:buClr>
              <a:buFont typeface="Arial" panose="020B0604020202020204" pitchFamily="34" charset="0"/>
              <a:buChar char="►"/>
              <a:tabLst>
                <a:tab pos="268288" algn="l"/>
              </a:tabLst>
            </a:pPr>
            <a:r>
              <a:rPr lang="en-US" sz="1000" dirty="0">
                <a:latin typeface="Arial" panose="020B0604020202020204" pitchFamily="34" charset="0"/>
                <a:ea typeface="Arial" charset="0"/>
                <a:cs typeface="Arial" panose="020B0604020202020204" pitchFamily="34" charset="0"/>
              </a:rPr>
              <a:t>Their applicability is often illustrated with toy examples which do not hold in production</a:t>
            </a:r>
          </a:p>
          <a:p>
            <a:pPr marL="260350" indent="-171450">
              <a:spcBef>
                <a:spcPts val="200"/>
              </a:spcBef>
              <a:buClr>
                <a:schemeClr val="tx2"/>
              </a:buClr>
              <a:buFont typeface="Arial" panose="020B0604020202020204" pitchFamily="34" charset="0"/>
              <a:buChar char="►"/>
              <a:tabLst>
                <a:tab pos="268288" algn="l"/>
              </a:tabLst>
            </a:pPr>
            <a:r>
              <a:rPr lang="en-US" sz="1000" dirty="0">
                <a:latin typeface="Arial" panose="020B0604020202020204" pitchFamily="34" charset="0"/>
                <a:ea typeface="Arial" charset="0"/>
                <a:cs typeface="Arial" panose="020B0604020202020204" pitchFamily="34" charset="0"/>
              </a:rPr>
              <a:t>Algorithms need to be wisely combined, modified, complemented to build new techniques (and methods) which are useful for O&amp;M for a particular context</a:t>
            </a:r>
          </a:p>
          <a:p>
            <a:pPr marL="447675" lvl="1" indent="-177800">
              <a:spcBef>
                <a:spcPts val="200"/>
              </a:spcBef>
              <a:buClr>
                <a:schemeClr val="tx2"/>
              </a:buClr>
              <a:buFont typeface="Arial" panose="020B0604020202020204" pitchFamily="34" charset="0"/>
              <a:buChar char="‒"/>
              <a:tabLst>
                <a:tab pos="447675" algn="l"/>
              </a:tabLst>
            </a:pPr>
            <a:r>
              <a:rPr lang="en-US" sz="1000" dirty="0">
                <a:latin typeface="Arial" panose="020B0604020202020204" pitchFamily="34" charset="0"/>
                <a:ea typeface="Arial" charset="0"/>
                <a:cs typeface="Arial" panose="020B0604020202020204" pitchFamily="34" charset="0"/>
              </a:rPr>
              <a:t>e.g., unstable systems, high noise-signal ratio, multi-modal</a:t>
            </a:r>
          </a:p>
        </p:txBody>
      </p:sp>
    </p:spTree>
    <p:extLst>
      <p:ext uri="{BB962C8B-B14F-4D97-AF65-F5344CB8AC3E}">
        <p14:creationId xmlns:p14="http://schemas.microsoft.com/office/powerpoint/2010/main" val="1583655754"/>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0949" y="600047"/>
            <a:ext cx="4233467" cy="423346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p:txBody>
          <a:bodyPr/>
          <a:lstStyle/>
          <a:p>
            <a:r>
              <a:rPr lang="en-US" sz="1400" dirty="0">
                <a:latin typeface="Arial" charset="0"/>
                <a:ea typeface="Arial" charset="0"/>
                <a:cs typeface="Arial" charset="0"/>
              </a:rPr>
              <a:t>Challenge: Planet Scale</a:t>
            </a:r>
            <a:br>
              <a:rPr lang="en-US" sz="1400" b="0" dirty="0">
                <a:latin typeface="Arial" charset="0"/>
                <a:ea typeface="Arial" charset="0"/>
                <a:cs typeface="Arial" charset="0"/>
              </a:rPr>
            </a:br>
            <a:r>
              <a:rPr lang="en-US" sz="1400" b="0" dirty="0">
                <a:latin typeface="Arial" charset="0"/>
                <a:ea typeface="Arial" charset="0"/>
                <a:cs typeface="Arial" charset="0"/>
              </a:rPr>
              <a:t>Monitoring Data Generated</a:t>
            </a:r>
            <a:endParaRPr lang="en-US" sz="1400" dirty="0"/>
          </a:p>
        </p:txBody>
      </p:sp>
      <p:sp>
        <p:nvSpPr>
          <p:cNvPr id="7" name="Rectangle 106"/>
          <p:cNvSpPr>
            <a:spLocks noChangeArrowheads="1"/>
          </p:cNvSpPr>
          <p:nvPr/>
        </p:nvSpPr>
        <p:spPr bwMode="auto">
          <a:xfrm>
            <a:off x="395289" y="676247"/>
            <a:ext cx="3794667" cy="4052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7938" indent="266700">
              <a:lnSpc>
                <a:spcPct val="150000"/>
              </a:lnSpc>
              <a:buClr>
                <a:schemeClr val="tx2"/>
              </a:buClr>
              <a:buFont typeface="Arial" panose="020B0604020202020204" pitchFamily="34" charset="0"/>
              <a:buChar char="►"/>
            </a:pPr>
            <a:r>
              <a:rPr lang="en-US" sz="1100" b="1" dirty="0">
                <a:latin typeface="Arial" charset="0"/>
                <a:ea typeface="Arial" charset="0"/>
                <a:cs typeface="Arial" charset="0"/>
              </a:rPr>
              <a:t>An hypothetical planet-scale Cloud</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10 data centers (~10MW of power)</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20.000 server (500 watts)</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2 sockets * 16 cores</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3 VMs</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200K servers</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 20M VMs</a:t>
            </a:r>
          </a:p>
          <a:p>
            <a:pPr marL="7938" indent="266700">
              <a:lnSpc>
                <a:spcPct val="150000"/>
              </a:lnSpc>
              <a:buClr>
                <a:schemeClr val="tx2"/>
              </a:buClr>
              <a:buFont typeface="Arial" panose="020B0604020202020204" pitchFamily="34" charset="0"/>
              <a:buChar char="►"/>
            </a:pPr>
            <a:r>
              <a:rPr lang="en-US" sz="1100" b="1" dirty="0">
                <a:latin typeface="Arial" charset="0"/>
                <a:ea typeface="Arial" charset="0"/>
                <a:cs typeface="Arial" charset="0"/>
              </a:rPr>
              <a:t>Infrastructure and Services</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200K servers </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 75 (CPU, MEM, disk, net, processes, etc.)</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+ 25 (counters, gauges, trace, log, metrics)</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 200K * 100 = 20M time-series </a:t>
            </a:r>
          </a:p>
          <a:p>
            <a:pPr marL="7938" indent="266700">
              <a:lnSpc>
                <a:spcPct val="150000"/>
              </a:lnSpc>
              <a:buClr>
                <a:schemeClr val="tx2"/>
              </a:buClr>
              <a:buFont typeface="Arial" panose="020B0604020202020204" pitchFamily="34" charset="0"/>
              <a:buChar char="►"/>
            </a:pPr>
            <a:r>
              <a:rPr lang="en-US" sz="1100" b="1" dirty="0">
                <a:latin typeface="Arial" charset="0"/>
                <a:ea typeface="Arial" charset="0"/>
                <a:cs typeface="Arial" charset="0"/>
              </a:rPr>
              <a:t>VMs</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20M VMs</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 75 (CPU, MEM, disk, net, processes, etc.)</a:t>
            </a:r>
          </a:p>
          <a:p>
            <a:pPr marL="450850" lvl="2" indent="-184150">
              <a:spcAft>
                <a:spcPts val="0"/>
              </a:spcAft>
              <a:buClr>
                <a:schemeClr val="tx2"/>
              </a:buClr>
              <a:buFont typeface="Wingdings" charset="2"/>
              <a:buChar char="§"/>
            </a:pPr>
            <a:r>
              <a:rPr lang="en-US" sz="1100" dirty="0">
                <a:latin typeface="Arial" charset="0"/>
                <a:ea typeface="Arial" charset="0"/>
                <a:cs typeface="Arial" charset="0"/>
              </a:rPr>
              <a:t>+ 25 (counters, gauges, trace, log, metrics)</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a:t>
            </a:r>
            <a:r>
              <a:rPr lang="en-US" sz="1100" dirty="0">
                <a:latin typeface="Arial" charset="0"/>
                <a:ea typeface="Arial" charset="0"/>
                <a:cs typeface="Arial" charset="0"/>
              </a:rPr>
              <a:t> 20M * 100 = 2B time-series </a:t>
            </a:r>
          </a:p>
          <a:p>
            <a:pPr marL="7938" indent="266700">
              <a:lnSpc>
                <a:spcPct val="150000"/>
              </a:lnSpc>
              <a:buClr>
                <a:schemeClr val="tx2"/>
              </a:buClr>
              <a:buFont typeface="Arial" panose="020B0604020202020204" pitchFamily="34" charset="0"/>
              <a:buChar char="►"/>
            </a:pPr>
            <a:r>
              <a:rPr lang="en-US" sz="1100" b="1" dirty="0">
                <a:latin typeface="Arial" charset="0"/>
                <a:ea typeface="Arial" charset="0"/>
                <a:cs typeface="Arial" charset="0"/>
              </a:rPr>
              <a:t>Traffic</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&gt; </a:t>
            </a:r>
            <a:r>
              <a:rPr lang="en-US" sz="1100" dirty="0">
                <a:latin typeface="Arial" charset="0"/>
                <a:ea typeface="Arial" charset="0"/>
                <a:cs typeface="Arial" charset="0"/>
              </a:rPr>
              <a:t>100 bytes per observation </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a:t>
            </a:r>
            <a:r>
              <a:rPr lang="en-US" sz="1100" dirty="0">
                <a:latin typeface="Arial" charset="0"/>
                <a:ea typeface="Arial" charset="0"/>
                <a:cs typeface="Arial" charset="0"/>
              </a:rPr>
              <a:t> 20M * 100 = 2GB / sec </a:t>
            </a:r>
            <a:r>
              <a:rPr lang="en-US" sz="1100" i="1" dirty="0">
                <a:latin typeface="Arial" charset="0"/>
                <a:ea typeface="Arial" charset="0"/>
                <a:cs typeface="Arial" charset="0"/>
              </a:rPr>
              <a:t>≈</a:t>
            </a:r>
            <a:r>
              <a:rPr lang="en-US" sz="1100" dirty="0">
                <a:latin typeface="Arial" charset="0"/>
                <a:ea typeface="Arial" charset="0"/>
                <a:cs typeface="Arial" charset="0"/>
              </a:rPr>
              <a:t> 200TB / day (</a:t>
            </a:r>
            <a:r>
              <a:rPr lang="en-US" sz="1100" i="1" dirty="0">
                <a:latin typeface="Arial" charset="0"/>
                <a:ea typeface="Arial" charset="0"/>
                <a:cs typeface="Arial" charset="0"/>
              </a:rPr>
              <a:t>≈ </a:t>
            </a:r>
            <a:r>
              <a:rPr lang="en-US" sz="1100" dirty="0">
                <a:latin typeface="Arial" charset="0"/>
                <a:ea typeface="Arial" charset="0"/>
                <a:cs typeface="Arial" charset="0"/>
              </a:rPr>
              <a:t>*100K)</a:t>
            </a:r>
          </a:p>
          <a:p>
            <a:pPr marL="450850" lvl="2" indent="-184150">
              <a:spcAft>
                <a:spcPts val="0"/>
              </a:spcAft>
              <a:buClr>
                <a:schemeClr val="tx2"/>
              </a:buClr>
              <a:buFont typeface="Wingdings" charset="2"/>
              <a:buChar char="§"/>
            </a:pPr>
            <a:r>
              <a:rPr lang="en-US" sz="1100" i="1" dirty="0">
                <a:latin typeface="Arial" charset="0"/>
                <a:ea typeface="Arial" charset="0"/>
                <a:cs typeface="Arial" charset="0"/>
              </a:rPr>
              <a:t>≈</a:t>
            </a:r>
            <a:r>
              <a:rPr lang="en-US" sz="1100" dirty="0">
                <a:latin typeface="Arial" charset="0"/>
                <a:ea typeface="Arial" charset="0"/>
                <a:cs typeface="Arial" charset="0"/>
              </a:rPr>
              <a:t> 2B * 100 = 200GB / sec </a:t>
            </a:r>
            <a:r>
              <a:rPr lang="en-US" sz="1100" i="1" dirty="0">
                <a:latin typeface="Arial" charset="0"/>
                <a:ea typeface="Arial" charset="0"/>
                <a:cs typeface="Arial" charset="0"/>
              </a:rPr>
              <a:t>≈</a:t>
            </a:r>
            <a:r>
              <a:rPr lang="en-US" sz="1100" dirty="0">
                <a:latin typeface="Arial" charset="0"/>
                <a:ea typeface="Arial" charset="0"/>
                <a:cs typeface="Arial" charset="0"/>
              </a:rPr>
              <a:t> 2PB / day (</a:t>
            </a:r>
            <a:r>
              <a:rPr lang="en-US" sz="1100" i="1" dirty="0">
                <a:latin typeface="Arial" charset="0"/>
                <a:ea typeface="Arial" charset="0"/>
                <a:cs typeface="Arial" charset="0"/>
              </a:rPr>
              <a:t>≈ </a:t>
            </a:r>
            <a:r>
              <a:rPr lang="en-US" sz="1100" dirty="0">
                <a:latin typeface="Arial" charset="0"/>
                <a:ea typeface="Arial" charset="0"/>
                <a:cs typeface="Arial" charset="0"/>
              </a:rPr>
              <a:t>*100K)</a:t>
            </a:r>
          </a:p>
          <a:p>
            <a:pPr marL="450850" lvl="2" indent="-184150">
              <a:spcAft>
                <a:spcPts val="0"/>
              </a:spcAft>
              <a:buClr>
                <a:schemeClr val="tx2"/>
              </a:buClr>
              <a:buFont typeface="Wingdings" charset="2"/>
              <a:buChar char="§"/>
            </a:pPr>
            <a:endParaRPr lang="en-US" sz="1100" dirty="0">
              <a:latin typeface="Arial" charset="0"/>
              <a:ea typeface="Arial" charset="0"/>
              <a:cs typeface="Arial" charset="0"/>
            </a:endParaRPr>
          </a:p>
        </p:txBody>
      </p:sp>
      <p:graphicFrame>
        <p:nvGraphicFramePr>
          <p:cNvPr id="13" name="Diagram 12"/>
          <p:cNvGraphicFramePr/>
          <p:nvPr>
            <p:extLst/>
          </p:nvPr>
        </p:nvGraphicFramePr>
        <p:xfrm>
          <a:off x="3247268" y="802797"/>
          <a:ext cx="4951956" cy="3700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p:cNvSpPr/>
          <p:nvPr/>
        </p:nvSpPr>
        <p:spPr>
          <a:xfrm>
            <a:off x="6791768" y="4129271"/>
            <a:ext cx="1929007" cy="461665"/>
          </a:xfrm>
          <a:prstGeom prst="rect">
            <a:avLst/>
          </a:prstGeom>
          <a:solidFill>
            <a:schemeClr val="bg1">
              <a:lumMod val="95000"/>
            </a:schemeClr>
          </a:solidFill>
        </p:spPr>
        <p:txBody>
          <a:bodyPr wrap="square">
            <a:spAutoFit/>
          </a:bodyPr>
          <a:lstStyle/>
          <a:p>
            <a:r>
              <a:rPr lang="en-US" sz="600" i="1" dirty="0">
                <a:latin typeface="Arial" charset="0"/>
                <a:ea typeface="Arial" charset="0"/>
                <a:cs typeface="Arial" charset="0"/>
              </a:rPr>
              <a:t>Facebook’s Canopy generates and processes 1.3 billion traces per day</a:t>
            </a:r>
          </a:p>
          <a:p>
            <a:pPr marL="93663" lvl="2" indent="-88900">
              <a:spcAft>
                <a:spcPts val="0"/>
              </a:spcAft>
              <a:buClr>
                <a:schemeClr val="tx2"/>
              </a:buClr>
              <a:buFont typeface="Wingdings" charset="2"/>
              <a:buChar char="§"/>
            </a:pPr>
            <a:r>
              <a:rPr lang="en-US" sz="600" dirty="0">
                <a:latin typeface="Arial" charset="0"/>
                <a:ea typeface="Arial" charset="0"/>
                <a:cs typeface="Arial" charset="0"/>
              </a:rPr>
              <a:t>2BN users/5K/server = 360K servers</a:t>
            </a:r>
          </a:p>
          <a:p>
            <a:pPr marL="93663" lvl="2" indent="-88900">
              <a:spcAft>
                <a:spcPts val="0"/>
              </a:spcAft>
              <a:buClr>
                <a:schemeClr val="tx2"/>
              </a:buClr>
              <a:buFont typeface="Wingdings" charset="2"/>
              <a:buChar char="§"/>
            </a:pPr>
            <a:r>
              <a:rPr lang="en-US" sz="600" dirty="0">
                <a:latin typeface="Arial" charset="0"/>
                <a:ea typeface="Arial" charset="0"/>
                <a:cs typeface="Arial" charset="0"/>
              </a:rPr>
              <a:t>≈ 1B * 10KB = 10TB / day</a:t>
            </a:r>
          </a:p>
        </p:txBody>
      </p:sp>
      <p:sp>
        <p:nvSpPr>
          <p:cNvPr id="16" name="Rectangle 106"/>
          <p:cNvSpPr>
            <a:spLocks noChangeArrowheads="1"/>
          </p:cNvSpPr>
          <p:nvPr/>
        </p:nvSpPr>
        <p:spPr bwMode="auto">
          <a:xfrm>
            <a:off x="6791769" y="3289894"/>
            <a:ext cx="1929007" cy="798375"/>
          </a:xfrm>
          <a:prstGeom prst="rect">
            <a:avLst/>
          </a:pr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3" tIns="34281" rIns="68563" bIns="34281"/>
          <a:lstStyle/>
          <a:p>
            <a:pPr marL="7938">
              <a:lnSpc>
                <a:spcPct val="150000"/>
              </a:lnSpc>
              <a:buClr>
                <a:schemeClr val="tx2"/>
              </a:buClr>
            </a:pPr>
            <a:r>
              <a:rPr lang="en-US" altLang="zh-CN" sz="600" i="1" dirty="0">
                <a:solidFill>
                  <a:srgbClr val="000000"/>
                </a:solidFill>
                <a:latin typeface="Arial" charset="0"/>
                <a:ea typeface="Arial" charset="0"/>
                <a:cs typeface="Arial" charset="0"/>
              </a:rPr>
              <a:t>Where do metrics come from</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REST API, RCP, DB calls latency</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Trace latency between events</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HTTP error rate, requests</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Transaction throughput</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VMs/containers CPU, MEM, DISK</a:t>
            </a:r>
          </a:p>
          <a:p>
            <a:pPr marL="136525" lvl="2" indent="-131763">
              <a:spcAft>
                <a:spcPts val="0"/>
              </a:spcAft>
              <a:buClr>
                <a:schemeClr val="tx2"/>
              </a:buClr>
              <a:buFont typeface="Wingdings" charset="2"/>
              <a:buChar char="§"/>
            </a:pPr>
            <a:r>
              <a:rPr lang="en-US" sz="600" dirty="0">
                <a:latin typeface="Arial" charset="0"/>
                <a:ea typeface="Arial" charset="0"/>
                <a:cs typeface="Arial" charset="0"/>
              </a:rPr>
              <a:t>Application monitoring data</a:t>
            </a:r>
          </a:p>
          <a:p>
            <a:pPr marL="438150" lvl="2" indent="-171450">
              <a:spcAft>
                <a:spcPts val="0"/>
              </a:spcAft>
              <a:buClr>
                <a:schemeClr val="tx2"/>
              </a:buClr>
              <a:buFont typeface="Wingdings" charset="2"/>
              <a:buChar char="§"/>
            </a:pPr>
            <a:endParaRPr lang="en-US" sz="600" dirty="0">
              <a:latin typeface="Arial" charset="0"/>
              <a:ea typeface="Arial" charset="0"/>
              <a:cs typeface="Arial" charset="0"/>
            </a:endParaRPr>
          </a:p>
          <a:p>
            <a:pPr marL="438150" lvl="2" indent="-171450">
              <a:spcAft>
                <a:spcPts val="0"/>
              </a:spcAft>
              <a:buClr>
                <a:schemeClr val="tx2"/>
              </a:buClr>
              <a:buFont typeface="Wingdings" charset="2"/>
              <a:buChar char="§"/>
            </a:pPr>
            <a:endParaRPr lang="en-US" sz="600" dirty="0">
              <a:latin typeface="Arial" charset="0"/>
              <a:ea typeface="Arial" charset="0"/>
              <a:cs typeface="Arial" charset="0"/>
            </a:endParaRPr>
          </a:p>
        </p:txBody>
      </p:sp>
    </p:spTree>
    <p:extLst>
      <p:ext uri="{BB962C8B-B14F-4D97-AF65-F5344CB8AC3E}">
        <p14:creationId xmlns:p14="http://schemas.microsoft.com/office/powerpoint/2010/main" val="29280433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err="1">
                <a:latin typeface="Arial" charset="0"/>
                <a:ea typeface="Arial" charset="0"/>
                <a:cs typeface="Arial" charset="0"/>
              </a:rPr>
              <a:t>AIOps</a:t>
            </a:r>
            <a:r>
              <a:rPr lang="en-US" sz="1400" dirty="0">
                <a:latin typeface="Arial" charset="0"/>
                <a:ea typeface="Arial" charset="0"/>
                <a:cs typeface="Arial" charset="0"/>
              </a:rPr>
              <a:t> @ Huawei Cloud</a:t>
            </a:r>
            <a:br>
              <a:rPr lang="en-US" sz="1400" dirty="0">
                <a:latin typeface="Arial" charset="0"/>
                <a:ea typeface="Arial" charset="0"/>
                <a:cs typeface="Arial" charset="0"/>
              </a:rPr>
            </a:br>
            <a:r>
              <a:rPr lang="en-US" sz="1400" b="0" dirty="0">
                <a:latin typeface="Arial" charset="0"/>
                <a:ea typeface="Arial" charset="0"/>
                <a:cs typeface="Arial" charset="0"/>
              </a:rPr>
              <a:t>Monitoring Data Structures</a:t>
            </a:r>
            <a:endParaRPr lang="en-US" sz="1400" b="0" dirty="0"/>
          </a:p>
        </p:txBody>
      </p:sp>
      <p:sp>
        <p:nvSpPr>
          <p:cNvPr id="22" name="Rectangle 21"/>
          <p:cNvSpPr/>
          <p:nvPr/>
        </p:nvSpPr>
        <p:spPr>
          <a:xfrm>
            <a:off x="325676" y="1220546"/>
            <a:ext cx="2944574" cy="3485570"/>
          </a:xfrm>
          <a:prstGeom prst="rect">
            <a:avLst/>
          </a:prstGeom>
        </p:spPr>
        <p:txBody>
          <a:bodyPr wrap="square">
            <a:spAutoFit/>
          </a:bodyPr>
          <a:lstStyle/>
          <a:p>
            <a:r>
              <a:rPr lang="en-US" sz="1050" i="1" dirty="0">
                <a:solidFill>
                  <a:schemeClr val="tx2"/>
                </a:solidFill>
                <a:latin typeface="Arial" panose="020B0604020202020204" pitchFamily="34" charset="0"/>
                <a:ea typeface="Arial" charset="0"/>
                <a:cs typeface="Arial" panose="020B0604020202020204" pitchFamily="34" charset="0"/>
              </a:rPr>
              <a:t>Logs</a:t>
            </a:r>
            <a:r>
              <a:rPr lang="en-US" sz="1050" dirty="0">
                <a:solidFill>
                  <a:srgbClr val="262E32"/>
                </a:solidFill>
                <a:latin typeface="Arial" panose="020B0604020202020204" pitchFamily="34" charset="0"/>
                <a:ea typeface="Arial" charset="0"/>
                <a:cs typeface="Arial" panose="020B0604020202020204" pitchFamily="34" charset="0"/>
              </a:rPr>
              <a:t>. Service, </a:t>
            </a:r>
            <a:r>
              <a:rPr lang="en-US" sz="1050" dirty="0" err="1">
                <a:solidFill>
                  <a:srgbClr val="262E32"/>
                </a:solidFill>
                <a:latin typeface="Arial" panose="020B0604020202020204" pitchFamily="34" charset="0"/>
                <a:ea typeface="Arial" charset="0"/>
                <a:cs typeface="Arial" panose="020B0604020202020204" pitchFamily="34" charset="0"/>
              </a:rPr>
              <a:t>microservices</a:t>
            </a:r>
            <a:r>
              <a:rPr lang="en-US" sz="1050" dirty="0">
                <a:solidFill>
                  <a:srgbClr val="262E32"/>
                </a:solidFill>
                <a:latin typeface="Arial" panose="020B0604020202020204" pitchFamily="34" charset="0"/>
                <a:ea typeface="Arial" charset="0"/>
                <a:cs typeface="Arial" panose="020B0604020202020204" pitchFamily="34" charset="0"/>
              </a:rPr>
              <a:t>, and applications generate logs, composed of timestamped records with a structure and free-form text, which are stored in system files.</a:t>
            </a:r>
          </a:p>
          <a:p>
            <a:endParaRPr lang="en-US" sz="1050" dirty="0">
              <a:solidFill>
                <a:srgbClr val="262E32"/>
              </a:solidFill>
              <a:latin typeface="Arial" panose="020B0604020202020204" pitchFamily="34" charset="0"/>
              <a:ea typeface="Arial" charset="0"/>
              <a:cs typeface="Arial" panose="020B0604020202020204" pitchFamily="34" charset="0"/>
            </a:endParaRP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Metrics</a:t>
            </a:r>
            <a:r>
              <a:rPr lang="en-US" sz="1050" dirty="0">
                <a:solidFill>
                  <a:srgbClr val="262E32"/>
                </a:solidFill>
                <a:latin typeface="Arial" panose="020B0604020202020204" pitchFamily="34" charset="0"/>
                <a:ea typeface="Arial" charset="0"/>
                <a:cs typeface="Arial" panose="020B0604020202020204" pitchFamily="34" charset="0"/>
              </a:rPr>
              <a:t>. Examples of metrics include CPU load, memory available, and the response time of a HTTP request.</a:t>
            </a:r>
          </a:p>
          <a:p>
            <a:endParaRPr lang="en-US" sz="1050" dirty="0">
              <a:solidFill>
                <a:srgbClr val="262E32"/>
              </a:solidFill>
              <a:latin typeface="Arial" panose="020B0604020202020204" pitchFamily="34" charset="0"/>
              <a:ea typeface="Arial" charset="0"/>
              <a:cs typeface="Arial" panose="020B0604020202020204" pitchFamily="34" charset="0"/>
            </a:endParaRPr>
          </a:p>
          <a:p>
            <a:endParaRPr lang="en-US" sz="1050" dirty="0">
              <a:solidFill>
                <a:srgbClr val="262E32"/>
              </a:solidFill>
              <a:latin typeface="Arial" panose="020B0604020202020204" pitchFamily="34" charset="0"/>
              <a:ea typeface="Arial" charset="0"/>
              <a:cs typeface="Arial" panose="020B0604020202020204" pitchFamily="34" charset="0"/>
            </a:endParaRP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Traces</a:t>
            </a:r>
            <a:r>
              <a:rPr lang="en-US" sz="1050" dirty="0">
                <a:solidFill>
                  <a:srgbClr val="262E32"/>
                </a:solidFill>
                <a:latin typeface="Arial" panose="020B0604020202020204" pitchFamily="34" charset="0"/>
                <a:ea typeface="Arial" charset="0"/>
                <a:cs typeface="Arial" panose="020B0604020202020204" pitchFamily="34" charset="0"/>
              </a:rPr>
              <a:t>. Traces records the workflow and tasks executed in response to an HTTP request.</a:t>
            </a:r>
          </a:p>
          <a:p>
            <a:endParaRPr lang="en-US" sz="1050" dirty="0">
              <a:solidFill>
                <a:srgbClr val="262E32"/>
              </a:solidFill>
              <a:latin typeface="Arial" panose="020B0604020202020204" pitchFamily="34" charset="0"/>
              <a:ea typeface="Arial" charset="0"/>
              <a:cs typeface="Arial" panose="020B0604020202020204" pitchFamily="34" charset="0"/>
            </a:endParaRPr>
          </a:p>
          <a:p>
            <a:endParaRPr lang="en-US" sz="1050" dirty="0">
              <a:solidFill>
                <a:srgbClr val="262E32"/>
              </a:solidFill>
              <a:latin typeface="Arial" panose="020B0604020202020204" pitchFamily="34" charset="0"/>
              <a:ea typeface="Arial" charset="0"/>
              <a:cs typeface="Arial" panose="020B0604020202020204" pitchFamily="34" charset="0"/>
            </a:endParaRPr>
          </a:p>
          <a:p>
            <a:endParaRPr lang="en-US" sz="1050" dirty="0">
              <a:solidFill>
                <a:srgbClr val="262E32"/>
              </a:solidFill>
              <a:latin typeface="Arial" panose="020B0604020202020204" pitchFamily="34" charset="0"/>
              <a:ea typeface="Arial" charset="0"/>
              <a:cs typeface="Arial" panose="020B0604020202020204" pitchFamily="34" charset="0"/>
            </a:endParaRPr>
          </a:p>
          <a:p>
            <a:r>
              <a:rPr lang="en-US" sz="1050" i="1" dirty="0">
                <a:solidFill>
                  <a:schemeClr val="tx2"/>
                </a:solidFill>
                <a:latin typeface="Arial" panose="020B0604020202020204" pitchFamily="34" charset="0"/>
                <a:ea typeface="Arial" charset="0"/>
                <a:cs typeface="Arial" panose="020B0604020202020204" pitchFamily="34" charset="0"/>
              </a:rPr>
              <a:t>Events</a:t>
            </a:r>
            <a:r>
              <a:rPr lang="en-US" sz="1050" dirty="0">
                <a:solidFill>
                  <a:srgbClr val="262E32"/>
                </a:solidFill>
                <a:latin typeface="Arial" panose="020B0604020202020204" pitchFamily="34" charset="0"/>
                <a:ea typeface="Arial" charset="0"/>
                <a:cs typeface="Arial" panose="020B0604020202020204" pitchFamily="34" charset="0"/>
              </a:rPr>
              <a:t>. Major milestones which occur within a data center can be exposed as events. Examples include alarms, service upgrades, and software releases.</a:t>
            </a:r>
            <a:endParaRPr lang="en-US" sz="900" dirty="0">
              <a:latin typeface="Arial" panose="020B0604020202020204" pitchFamily="34" charset="0"/>
              <a:cs typeface="Arial" panose="020B0604020202020204" pitchFamily="34" charset="0"/>
            </a:endParaRPr>
          </a:p>
        </p:txBody>
      </p:sp>
      <p:sp>
        <p:nvSpPr>
          <p:cNvPr id="23" name="Rectangle 22"/>
          <p:cNvSpPr/>
          <p:nvPr/>
        </p:nvSpPr>
        <p:spPr>
          <a:xfrm>
            <a:off x="3905250" y="3046451"/>
            <a:ext cx="4526280" cy="646331"/>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traceId</a:t>
            </a:r>
            <a:r>
              <a:rPr lang="en-US" sz="900" dirty="0">
                <a:latin typeface="Arial" panose="020B0604020202020204" pitchFamily="34" charset="0"/>
                <a:cs typeface="Arial" panose="020B0604020202020204" pitchFamily="34" charset="0"/>
              </a:rPr>
              <a:t>": "72c53", "</a:t>
            </a:r>
            <a:r>
              <a:rPr lang="en-US" sz="900" dirty="0">
                <a:solidFill>
                  <a:srgbClr val="5579B3"/>
                </a:solidFill>
                <a:latin typeface="Arial" panose="020B0604020202020204" pitchFamily="34" charset="0"/>
                <a:cs typeface="Arial" panose="020B0604020202020204" pitchFamily="34" charset="0"/>
              </a:rPr>
              <a:t>name</a:t>
            </a:r>
            <a:r>
              <a:rPr lang="en-US" sz="900" dirty="0">
                <a:latin typeface="Arial" panose="020B0604020202020204" pitchFamily="34" charset="0"/>
                <a:cs typeface="Arial" panose="020B0604020202020204" pitchFamily="34" charset="0"/>
              </a:rPr>
              <a:t>": "</a:t>
            </a:r>
            <a:r>
              <a:rPr lang="en-US" sz="900" dirty="0">
                <a:solidFill>
                  <a:srgbClr val="5579B3"/>
                </a:solidFill>
                <a:latin typeface="Arial" panose="020B0604020202020204" pitchFamily="34" charset="0"/>
                <a:cs typeface="Arial" panose="020B0604020202020204" pitchFamily="34" charset="0"/>
              </a:rPr>
              <a:t>get</a:t>
            </a:r>
            <a:r>
              <a:rPr lang="en-US" sz="900" dirty="0">
                <a:latin typeface="Arial" panose="020B0604020202020204" pitchFamily="34" charset="0"/>
                <a:cs typeface="Arial" panose="020B0604020202020204" pitchFamily="34" charset="0"/>
              </a:rPr>
              <a:t>", "timestamp": 1529029301238, "id": "df332", "duration": 124957, “annotations": [{"key": "</a:t>
            </a:r>
            <a:r>
              <a:rPr lang="en-US" sz="900" dirty="0" err="1">
                <a:solidFill>
                  <a:srgbClr val="FF0000"/>
                </a:solidFill>
                <a:latin typeface="Arial" panose="020B0604020202020204" pitchFamily="34" charset="0"/>
                <a:cs typeface="Arial" panose="020B0604020202020204" pitchFamily="34" charset="0"/>
              </a:rPr>
              <a:t>http.status_code</a:t>
            </a:r>
            <a:r>
              <a:rPr lang="en-US" sz="900" dirty="0">
                <a:latin typeface="Arial" panose="020B0604020202020204" pitchFamily="34" charset="0"/>
                <a:cs typeface="Arial" panose="020B0604020202020204" pitchFamily="34" charset="0"/>
              </a:rPr>
              <a:t>", "value": "</a:t>
            </a:r>
            <a:r>
              <a:rPr lang="en-US" sz="900" dirty="0">
                <a:solidFill>
                  <a:srgbClr val="FF0000"/>
                </a:solidFill>
                <a:latin typeface="Arial" panose="020B0604020202020204" pitchFamily="34" charset="0"/>
                <a:cs typeface="Arial" panose="020B0604020202020204" pitchFamily="34" charset="0"/>
              </a:rPr>
              <a:t>200</a:t>
            </a:r>
            <a:r>
              <a:rPr lang="en-US" sz="900" dirty="0">
                <a:latin typeface="Arial" panose="020B0604020202020204" pitchFamily="34" charset="0"/>
                <a:cs typeface="Arial" panose="020B0604020202020204" pitchFamily="34" charset="0"/>
              </a:rPr>
              <a:t>"}, {"key": "http.url", "value": "https://v2/e5/servers/</a:t>
            </a:r>
            <a:r>
              <a:rPr lang="en-US" sz="900" dirty="0" err="1">
                <a:latin typeface="Arial" panose="020B0604020202020204" pitchFamily="34" charset="0"/>
                <a:cs typeface="Arial" panose="020B0604020202020204" pitchFamily="34" charset="0"/>
              </a:rPr>
              <a:t>detail?limit</a:t>
            </a:r>
            <a:r>
              <a:rPr lang="en-US" sz="900" dirty="0">
                <a:latin typeface="Arial" panose="020B0604020202020204" pitchFamily="34" charset="0"/>
                <a:cs typeface="Arial" panose="020B0604020202020204" pitchFamily="34" charset="0"/>
              </a:rPr>
              <a:t>=200"}, {"key": "protocol", "value": "HTTP"}, "endpoint": {"</a:t>
            </a:r>
            <a:r>
              <a:rPr lang="en-US" sz="900" dirty="0" err="1">
                <a:solidFill>
                  <a:srgbClr val="009900"/>
                </a:solidFill>
                <a:latin typeface="Arial" panose="020B0604020202020204" pitchFamily="34" charset="0"/>
                <a:cs typeface="Arial" panose="020B0604020202020204" pitchFamily="34" charset="0"/>
              </a:rPr>
              <a:t>serviceName</a:t>
            </a:r>
            <a:r>
              <a:rPr lang="en-US" sz="900" dirty="0">
                <a:latin typeface="Arial" panose="020B0604020202020204" pitchFamily="34" charset="0"/>
                <a:cs typeface="Arial" panose="020B0604020202020204" pitchFamily="34" charset="0"/>
              </a:rPr>
              <a:t>": "</a:t>
            </a:r>
            <a:r>
              <a:rPr lang="en-US" sz="900" dirty="0" err="1">
                <a:solidFill>
                  <a:srgbClr val="009900"/>
                </a:solidFill>
                <a:latin typeface="Arial" panose="020B0604020202020204" pitchFamily="34" charset="0"/>
                <a:cs typeface="Arial" panose="020B0604020202020204" pitchFamily="34" charset="0"/>
              </a:rPr>
              <a:t>hss</a:t>
            </a:r>
            <a:r>
              <a:rPr lang="en-US" sz="900" dirty="0">
                <a:latin typeface="Arial" panose="020B0604020202020204" pitchFamily="34" charset="0"/>
                <a:cs typeface="Arial" panose="020B0604020202020204" pitchFamily="34" charset="0"/>
              </a:rPr>
              <a:t>", "ipv4": "126.75.191.253"}]</a:t>
            </a:r>
          </a:p>
        </p:txBody>
      </p:sp>
      <p:sp>
        <p:nvSpPr>
          <p:cNvPr id="24" name="Rectangle 23"/>
          <p:cNvSpPr/>
          <p:nvPr/>
        </p:nvSpPr>
        <p:spPr>
          <a:xfrm>
            <a:off x="3905250" y="2301319"/>
            <a:ext cx="4526280" cy="3693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{“tags": [“mem”, “192.196.0.2”, “AZ01”], “data”: [2483, 2669, 2576, 2560, 2549, 2506, 2480, 2565, 3140, …, 2542, 2636, 2638, 2538, 2521, 2614, 2514, 2574, 2519]}</a:t>
            </a:r>
          </a:p>
        </p:txBody>
      </p:sp>
      <p:sp>
        <p:nvSpPr>
          <p:cNvPr id="25" name="Rectangle 24"/>
          <p:cNvSpPr/>
          <p:nvPr/>
        </p:nvSpPr>
        <p:spPr>
          <a:xfrm>
            <a:off x="3905250" y="3988411"/>
            <a:ext cx="4526280" cy="646331"/>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dns_address_match</a:t>
            </a:r>
            <a:r>
              <a:rPr lang="en-US" sz="900" dirty="0">
                <a:latin typeface="Arial" panose="020B0604020202020204" pitchFamily="34" charset="0"/>
                <a:cs typeface="Arial" panose="020B0604020202020204" pitchFamily="34" charset="0"/>
              </a:rPr>
              <a:t>“, "timestamp": 1529029301238, …}</a:t>
            </a:r>
          </a:p>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ping_packet_loss</a:t>
            </a:r>
            <a:r>
              <a:rPr lang="en-US" sz="900" dirty="0">
                <a:latin typeface="Arial" panose="020B0604020202020204" pitchFamily="34" charset="0"/>
                <a:cs typeface="Arial" panose="020B0604020202020204" pitchFamily="34" charset="0"/>
              </a:rPr>
              <a:t>“, "timestamp": 152902933452, …}</a:t>
            </a:r>
          </a:p>
          <a:p>
            <a:r>
              <a:rPr lang="en-US" sz="900" dirty="0">
                <a:latin typeface="Arial" panose="020B0604020202020204" pitchFamily="34" charset="0"/>
                <a:cs typeface="Arial" panose="020B0604020202020204" pitchFamily="34" charset="0"/>
              </a:rPr>
              <a:t>{"id": "</a:t>
            </a:r>
            <a:r>
              <a:rPr lang="en-US" sz="900" dirty="0" err="1">
                <a:latin typeface="Arial" panose="020B0604020202020204" pitchFamily="34" charset="0"/>
                <a:cs typeface="Arial" panose="020B0604020202020204" pitchFamily="34" charset="0"/>
              </a:rPr>
              <a:t>tcp_connection_time</a:t>
            </a:r>
            <a:r>
              <a:rPr lang="en-US" sz="900" dirty="0">
                <a:latin typeface="Arial" panose="020B0604020202020204" pitchFamily="34" charset="0"/>
                <a:cs typeface="Arial" panose="020B0604020202020204" pitchFamily="34" charset="0"/>
              </a:rPr>
              <a:t>“, "timestamp": 15290294516578, …}</a:t>
            </a:r>
          </a:p>
          <a:p>
            <a:r>
              <a:rPr lang="en-US" sz="900" dirty="0">
                <a:latin typeface="Arial" panose="020B0604020202020204" pitchFamily="34" charset="0"/>
                <a:cs typeface="Arial" panose="020B0604020202020204" pitchFamily="34" charset="0"/>
              </a:rPr>
              <a:t>{"id": "</a:t>
            </a:r>
            <a:r>
              <a:rPr lang="en-US" sz="900" dirty="0" err="1"/>
              <a:t>cpu_usage_average</a:t>
            </a:r>
            <a:r>
              <a:rPr lang="en-US" sz="900" dirty="0"/>
              <a:t> </a:t>
            </a:r>
            <a:r>
              <a:rPr lang="en-US" sz="900" dirty="0">
                <a:latin typeface="Arial" panose="020B0604020202020204" pitchFamily="34" charset="0"/>
                <a:cs typeface="Arial" panose="020B0604020202020204" pitchFamily="34" charset="0"/>
              </a:rPr>
              <a:t>“, "timestamp": 1529023098976, …}</a:t>
            </a:r>
          </a:p>
        </p:txBody>
      </p:sp>
      <p:sp>
        <p:nvSpPr>
          <p:cNvPr id="26" name="Rectangle 25"/>
          <p:cNvSpPr/>
          <p:nvPr/>
        </p:nvSpPr>
        <p:spPr>
          <a:xfrm>
            <a:off x="3905250" y="1371640"/>
            <a:ext cx="4526280" cy="3693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2017-01-18 15:54:00.467 32552 ERROR </a:t>
            </a:r>
            <a:r>
              <a:rPr lang="en-US" sz="900" dirty="0" err="1">
                <a:latin typeface="Arial" panose="020B0604020202020204" pitchFamily="34" charset="0"/>
                <a:cs typeface="Arial" panose="020B0604020202020204" pitchFamily="34" charset="0"/>
              </a:rPr>
              <a:t>oslo_messaging.rpc.server</a:t>
            </a:r>
            <a:r>
              <a:rPr lang="en-US" sz="900" dirty="0">
                <a:latin typeface="Arial" panose="020B0604020202020204" pitchFamily="34" charset="0"/>
                <a:cs typeface="Arial" panose="020B0604020202020204" pitchFamily="34" charset="0"/>
              </a:rPr>
              <a:t> [req-c0b38ace - default default] Exception during message handling</a:t>
            </a:r>
          </a:p>
        </p:txBody>
      </p:sp>
      <p:cxnSp>
        <p:nvCxnSpPr>
          <p:cNvPr id="8" name="Straight Connector 7"/>
          <p:cNvCxnSpPr/>
          <p:nvPr/>
        </p:nvCxnSpPr>
        <p:spPr>
          <a:xfrm>
            <a:off x="434340" y="2939040"/>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434340" y="3800192"/>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434340" y="2080681"/>
            <a:ext cx="7780020" cy="0"/>
          </a:xfrm>
          <a:prstGeom prst="line">
            <a:avLst/>
          </a:prstGeom>
          <a:ln w="6350">
            <a:solidFill>
              <a:schemeClr val="tx2"/>
            </a:solidFill>
            <a:prstDash val="sysDot"/>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49568" y="665934"/>
            <a:ext cx="6746557" cy="415498"/>
          </a:xfrm>
          <a:prstGeom prst="rect">
            <a:avLst/>
          </a:prstGeom>
        </p:spPr>
        <p:txBody>
          <a:bodyPr wrap="square">
            <a:spAutoFit/>
          </a:bodyPr>
          <a:lstStyle/>
          <a:p>
            <a:pPr>
              <a:spcBef>
                <a:spcPts val="200"/>
              </a:spcBef>
              <a:buClr>
                <a:schemeClr val="tx2"/>
              </a:buClr>
              <a:tabLst>
                <a:tab pos="268288" algn="l"/>
              </a:tabLst>
            </a:pPr>
            <a:r>
              <a:rPr lang="en-US" sz="1050" b="1" dirty="0">
                <a:latin typeface="Arial" panose="020B0604020202020204" pitchFamily="34" charset="0"/>
                <a:ea typeface="Arial" charset="0"/>
                <a:cs typeface="Arial" panose="020B0604020202020204" pitchFamily="34" charset="0"/>
              </a:rPr>
              <a:t>System’s Components (e.g., compute, storage, network) are monitored and generate various types of data: Logs, Metrics, Traces, Events, Topologies</a:t>
            </a:r>
            <a:endParaRPr lang="en-US" sz="1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1268685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lvl="0">
              <a:spcBef>
                <a:spcPts val="0"/>
              </a:spcBef>
              <a:spcAft>
                <a:spcPts val="0"/>
              </a:spcAft>
            </a:pPr>
            <a:r>
              <a:rPr lang="en-US" sz="1400" dirty="0">
                <a:latin typeface="Arial"/>
                <a:ea typeface="Arial"/>
                <a:cs typeface="Arial"/>
                <a:sym typeface="Arial"/>
              </a:rPr>
              <a:t>Intelligent Cloud Operations</a:t>
            </a:r>
            <a:br>
              <a:rPr lang="en-US" sz="1400" dirty="0">
                <a:latin typeface="Arial"/>
                <a:ea typeface="Arial"/>
                <a:cs typeface="Arial"/>
                <a:sym typeface="Arial"/>
              </a:rPr>
            </a:br>
            <a:r>
              <a:rPr lang="en-US" sz="1400" b="0" dirty="0">
                <a:latin typeface="Arial"/>
                <a:ea typeface="Arial"/>
                <a:cs typeface="Arial"/>
                <a:sym typeface="Arial"/>
              </a:rPr>
              <a:t>The emerging field of </a:t>
            </a:r>
            <a:r>
              <a:rPr lang="en-US" sz="1400" b="0" dirty="0" err="1"/>
              <a:t>AIOps</a:t>
            </a:r>
            <a:endParaRPr lang="en-US" sz="1400" b="0" dirty="0">
              <a:solidFill>
                <a:srgbClr val="000000"/>
              </a:solidFill>
              <a:latin typeface="Calibri"/>
              <a:ea typeface="Calibri"/>
              <a:cs typeface="Calibri"/>
              <a:sym typeface="Calibri"/>
            </a:endParaRPr>
          </a:p>
        </p:txBody>
      </p:sp>
      <p:sp>
        <p:nvSpPr>
          <p:cNvPr id="35" name="Google Shape;238;p53"/>
          <p:cNvSpPr txBox="1">
            <a:spLocks/>
          </p:cNvSpPr>
          <p:nvPr/>
        </p:nvSpPr>
        <p:spPr>
          <a:xfrm>
            <a:off x="441650" y="589461"/>
            <a:ext cx="8269213" cy="2800542"/>
          </a:xfrm>
          <a:prstGeom prst="rect">
            <a:avLst/>
          </a:prstGeom>
          <a:noFill/>
          <a:ln>
            <a:noFill/>
          </a:ln>
        </p:spPr>
        <p:txBody>
          <a:bodyPr spcFirstLastPara="1" wrap="square" lIns="91425" tIns="45700" rIns="91425" bIns="45700" anchor="t" anchorCtr="0">
            <a:noAutofit/>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lnSpc>
                <a:spcPct val="108000"/>
              </a:lnSpc>
              <a:spcBef>
                <a:spcPts val="0"/>
              </a:spcBef>
              <a:spcAft>
                <a:spcPts val="0"/>
              </a:spcAft>
              <a:buClr>
                <a:schemeClr val="dk1"/>
              </a:buClr>
              <a:buSzPts val="1100"/>
              <a:buFont typeface="Arial"/>
              <a:buNone/>
            </a:pPr>
            <a:r>
              <a:rPr lang="en-US" sz="1100" b="0" kern="0" dirty="0">
                <a:solidFill>
                  <a:schemeClr val="dk1"/>
                </a:solidFill>
                <a:latin typeface="Arial"/>
                <a:ea typeface="Arial"/>
                <a:cs typeface="Arial"/>
                <a:sym typeface="Arial"/>
              </a:rPr>
              <a:t>The field of </a:t>
            </a:r>
            <a:r>
              <a:rPr lang="en-US" sz="1100" kern="0" dirty="0" err="1">
                <a:solidFill>
                  <a:schemeClr val="dk1"/>
                </a:solidFill>
                <a:latin typeface="Arial"/>
                <a:ea typeface="Arial"/>
                <a:cs typeface="Arial"/>
                <a:sym typeface="Arial"/>
              </a:rPr>
              <a:t>AIOps</a:t>
            </a:r>
            <a:r>
              <a:rPr lang="en-US" sz="1100" b="0" kern="0" dirty="0">
                <a:solidFill>
                  <a:schemeClr val="dk1"/>
                </a:solidFill>
                <a:latin typeface="Arial"/>
                <a:ea typeface="Arial"/>
                <a:cs typeface="Arial"/>
                <a:sym typeface="Arial"/>
              </a:rPr>
              <a:t>, also known as </a:t>
            </a:r>
            <a:r>
              <a:rPr lang="en-US" sz="1100" kern="0" dirty="0">
                <a:solidFill>
                  <a:schemeClr val="dk1"/>
                </a:solidFill>
                <a:latin typeface="Arial"/>
                <a:ea typeface="Arial"/>
                <a:cs typeface="Arial"/>
                <a:sym typeface="Arial"/>
              </a:rPr>
              <a:t>Artificial Intelligence for IT Operations</a:t>
            </a:r>
            <a:r>
              <a:rPr lang="en-US" sz="1100" b="0" kern="0" dirty="0">
                <a:solidFill>
                  <a:schemeClr val="dk1"/>
                </a:solidFill>
                <a:latin typeface="Arial"/>
                <a:ea typeface="Arial"/>
                <a:cs typeface="Arial"/>
                <a:sym typeface="Arial"/>
              </a:rPr>
              <a:t>, uses advanced technologies to dramatically improve the monitoring, operation, and troubleshooting of distributed systems. Its main premise is that operations can be automated using monitoring data to reduce the workload of operators (e.g., SREs or production engineers). Our current research explores how </a:t>
            </a:r>
            <a:r>
              <a:rPr lang="en-US" sz="1100" b="0" kern="0" dirty="0" err="1">
                <a:solidFill>
                  <a:schemeClr val="dk1"/>
                </a:solidFill>
                <a:latin typeface="Arial"/>
                <a:ea typeface="Arial"/>
                <a:cs typeface="Arial"/>
                <a:sym typeface="Arial"/>
              </a:rPr>
              <a:t>AIOps</a:t>
            </a:r>
            <a:r>
              <a:rPr lang="en-US" sz="1100" b="0" kern="0" dirty="0">
                <a:solidFill>
                  <a:schemeClr val="dk1"/>
                </a:solidFill>
                <a:latin typeface="Arial"/>
                <a:ea typeface="Arial"/>
                <a:cs typeface="Arial"/>
                <a:sym typeface="Arial"/>
              </a:rPr>
              <a:t> – and many related fields such as </a:t>
            </a:r>
            <a:r>
              <a:rPr lang="en-US" sz="1100" kern="0" dirty="0">
                <a:solidFill>
                  <a:schemeClr val="dk1"/>
                </a:solidFill>
                <a:latin typeface="Arial"/>
                <a:ea typeface="Arial"/>
                <a:cs typeface="Arial"/>
                <a:sym typeface="Arial"/>
              </a:rPr>
              <a:t>deep learning, machine learning, distributed traces, graph analysis, time-series analysis, sequence analysis, advanced statistics, NLP and log analysis </a:t>
            </a:r>
            <a:r>
              <a:rPr lang="en-US" sz="1100" b="0" kern="0" dirty="0">
                <a:solidFill>
                  <a:schemeClr val="dk1"/>
                </a:solidFill>
                <a:latin typeface="Arial"/>
                <a:ea typeface="Arial"/>
                <a:cs typeface="Arial"/>
                <a:sym typeface="Arial"/>
              </a:rPr>
              <a:t>– can be explored to effectively </a:t>
            </a:r>
            <a:r>
              <a:rPr lang="en-US" sz="1100" kern="0" dirty="0">
                <a:solidFill>
                  <a:schemeClr val="dk1"/>
                </a:solidFill>
                <a:latin typeface="Arial"/>
                <a:ea typeface="Arial"/>
                <a:cs typeface="Arial"/>
                <a:sym typeface="Arial"/>
              </a:rPr>
              <a:t>detect</a:t>
            </a:r>
            <a:r>
              <a:rPr lang="en-US" sz="1100" b="0" kern="0" dirty="0">
                <a:solidFill>
                  <a:schemeClr val="dk1"/>
                </a:solidFill>
                <a:latin typeface="Arial"/>
                <a:ea typeface="Arial"/>
                <a:cs typeface="Arial"/>
                <a:sym typeface="Arial"/>
              </a:rPr>
              <a:t>, </a:t>
            </a:r>
            <a:r>
              <a:rPr lang="en-US" sz="1100" kern="0" dirty="0">
                <a:solidFill>
                  <a:schemeClr val="dk1"/>
                </a:solidFill>
                <a:latin typeface="Arial"/>
                <a:ea typeface="Arial"/>
                <a:cs typeface="Arial"/>
                <a:sym typeface="Arial"/>
              </a:rPr>
              <a:t>localize</a:t>
            </a:r>
            <a:r>
              <a:rPr lang="en-US" sz="1100" b="0" kern="0" dirty="0">
                <a:solidFill>
                  <a:schemeClr val="dk1"/>
                </a:solidFill>
                <a:latin typeface="Arial"/>
                <a:ea typeface="Arial"/>
                <a:cs typeface="Arial"/>
                <a:sym typeface="Arial"/>
              </a:rPr>
              <a:t>, </a:t>
            </a:r>
            <a:r>
              <a:rPr lang="en-US" sz="1100" kern="0" dirty="0">
                <a:solidFill>
                  <a:schemeClr val="dk1"/>
                </a:solidFill>
                <a:latin typeface="Arial"/>
                <a:ea typeface="Arial"/>
                <a:cs typeface="Arial"/>
                <a:sym typeface="Arial"/>
              </a:rPr>
              <a:t>predict</a:t>
            </a:r>
            <a:r>
              <a:rPr lang="en-US" sz="1100" b="0" kern="0" dirty="0">
                <a:solidFill>
                  <a:schemeClr val="dk1"/>
                </a:solidFill>
                <a:latin typeface="Arial"/>
                <a:ea typeface="Arial"/>
                <a:cs typeface="Arial"/>
                <a:sym typeface="Arial"/>
              </a:rPr>
              <a:t>, and </a:t>
            </a:r>
            <a:r>
              <a:rPr lang="en-US" sz="1100" kern="0" dirty="0">
                <a:solidFill>
                  <a:schemeClr val="dk1"/>
                </a:solidFill>
                <a:latin typeface="Arial"/>
                <a:ea typeface="Arial"/>
                <a:cs typeface="Arial"/>
                <a:sym typeface="Arial"/>
              </a:rPr>
              <a:t>remediate failures </a:t>
            </a:r>
            <a:r>
              <a:rPr lang="en-US" sz="1100" b="0" kern="0" dirty="0">
                <a:solidFill>
                  <a:schemeClr val="dk1"/>
                </a:solidFill>
                <a:latin typeface="Arial"/>
                <a:ea typeface="Arial"/>
                <a:cs typeface="Arial"/>
                <a:sym typeface="Arial"/>
              </a:rPr>
              <a:t>in </a:t>
            </a:r>
            <a:r>
              <a:rPr lang="en-US" sz="1100" kern="0" dirty="0">
                <a:solidFill>
                  <a:schemeClr val="dk1"/>
                </a:solidFill>
                <a:latin typeface="Arial"/>
                <a:ea typeface="Arial"/>
                <a:cs typeface="Arial"/>
                <a:sym typeface="Arial"/>
              </a:rPr>
              <a:t>large-scale cloud infrastructures </a:t>
            </a:r>
            <a:r>
              <a:rPr lang="en-US" sz="1100" b="0" kern="0" dirty="0">
                <a:solidFill>
                  <a:schemeClr val="dk1"/>
                </a:solidFill>
                <a:latin typeface="Arial"/>
                <a:ea typeface="Arial"/>
                <a:cs typeface="Arial"/>
                <a:sym typeface="Arial"/>
              </a:rPr>
              <a:t>(&gt;50 regions and AZs) by analyzing </a:t>
            </a:r>
            <a:r>
              <a:rPr lang="en-US" sz="1100" kern="0" dirty="0">
                <a:solidFill>
                  <a:schemeClr val="dk1"/>
                </a:solidFill>
                <a:latin typeface="Arial"/>
                <a:ea typeface="Arial"/>
                <a:cs typeface="Arial"/>
                <a:sym typeface="Arial"/>
              </a:rPr>
              <a:t>service management data </a:t>
            </a:r>
            <a:r>
              <a:rPr lang="en-US" sz="1100" b="0" kern="0" dirty="0">
                <a:solidFill>
                  <a:schemeClr val="dk1"/>
                </a:solidFill>
                <a:latin typeface="Arial"/>
                <a:ea typeface="Arial"/>
                <a:cs typeface="Arial"/>
                <a:sym typeface="Arial"/>
              </a:rPr>
              <a:t>(e.g., distributed traces, logs, events, alerts, metrics). In particular, </a:t>
            </a:r>
            <a:r>
              <a:rPr lang="en-US" sz="1100" b="0" kern="0" dirty="0">
                <a:solidFill>
                  <a:schemeClr val="tx2"/>
                </a:solidFill>
                <a:latin typeface="Arial"/>
                <a:ea typeface="Arial"/>
                <a:cs typeface="Arial"/>
                <a:sym typeface="Arial"/>
              </a:rPr>
              <a:t>this talk will describe how a particular monitoring data structure, called </a:t>
            </a:r>
            <a:r>
              <a:rPr lang="en-US" sz="1100" b="0" kern="0">
                <a:solidFill>
                  <a:schemeClr val="tx2"/>
                </a:solidFill>
                <a:latin typeface="Arial"/>
                <a:ea typeface="Arial"/>
                <a:cs typeface="Arial"/>
                <a:sym typeface="Arial"/>
              </a:rPr>
              <a:t>distributed traces, </a:t>
            </a:r>
            <a:r>
              <a:rPr lang="en-US" sz="1100" b="0" kern="0" dirty="0">
                <a:solidFill>
                  <a:schemeClr val="tx2"/>
                </a:solidFill>
                <a:latin typeface="Arial"/>
                <a:ea typeface="Arial"/>
                <a:cs typeface="Arial"/>
                <a:sym typeface="Arial"/>
              </a:rPr>
              <a:t>can be analyzed using deep learning to identify anomalies in its spans</a:t>
            </a:r>
            <a:r>
              <a:rPr lang="en-US" sz="1100" b="0" kern="0" dirty="0">
                <a:solidFill>
                  <a:schemeClr val="dk1"/>
                </a:solidFill>
                <a:latin typeface="Arial"/>
                <a:ea typeface="Arial"/>
                <a:cs typeface="Arial"/>
                <a:sym typeface="Arial"/>
              </a:rPr>
              <a:t>. This capability empowers operators to quickly identify which components of a distributed system are faulty. </a:t>
            </a:r>
          </a:p>
          <a:p>
            <a:pPr marL="0" indent="0">
              <a:lnSpc>
                <a:spcPct val="108000"/>
              </a:lnSpc>
              <a:spcBef>
                <a:spcPts val="0"/>
              </a:spcBef>
              <a:spcAft>
                <a:spcPts val="0"/>
              </a:spcAft>
              <a:buClr>
                <a:schemeClr val="dk1"/>
              </a:buClr>
              <a:buSzPts val="1100"/>
              <a:buFont typeface="Arial"/>
              <a:buNone/>
            </a:pPr>
            <a:endParaRPr lang="en-US" sz="1100" b="0" kern="0" dirty="0">
              <a:solidFill>
                <a:schemeClr val="dk1"/>
              </a:solidFill>
              <a:latin typeface="Arial"/>
              <a:ea typeface="Arial"/>
              <a:cs typeface="Arial"/>
              <a:sym typeface="Arial"/>
            </a:endParaRP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Planet/large-scale Distributed systems and cloud computing</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Distributed traces, logs, events, alerts, metrics,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Big Data platforms with Kubernetes, Hadoop, Spark, </a:t>
            </a:r>
            <a:r>
              <a:rPr lang="en-US" sz="1100" b="0" kern="0" dirty="0" err="1">
                <a:solidFill>
                  <a:schemeClr val="dk1"/>
                </a:solidFill>
                <a:latin typeface="Arial"/>
                <a:ea typeface="Arial"/>
                <a:cs typeface="Arial"/>
                <a:sym typeface="Arial"/>
              </a:rPr>
              <a:t>Flink</a:t>
            </a:r>
            <a:r>
              <a:rPr lang="en-US" sz="1100" b="0" kern="0" dirty="0">
                <a:solidFill>
                  <a:schemeClr val="dk1"/>
                </a:solidFill>
                <a:latin typeface="Arial"/>
                <a:ea typeface="Arial"/>
                <a:cs typeface="Arial"/>
                <a:sym typeface="Arial"/>
              </a:rPr>
              <a:t>,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Deep Learning, machine learning, data mining, advanced statistics, time-series analysis, NLP,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Detect, localize, predict, and remediate failures in infrastructures </a:t>
            </a:r>
          </a:p>
        </p:txBody>
      </p:sp>
      <p:pic>
        <p:nvPicPr>
          <p:cNvPr id="36" name="Google Shape;239;p53"/>
          <p:cNvPicPr preferRelativeResize="0"/>
          <p:nvPr/>
        </p:nvPicPr>
        <p:blipFill rotWithShape="1">
          <a:blip r:embed="rId3">
            <a:alphaModFix/>
          </a:blip>
          <a:srcRect/>
          <a:stretch/>
        </p:blipFill>
        <p:spPr>
          <a:xfrm>
            <a:off x="522290" y="3559306"/>
            <a:ext cx="2364602" cy="1241416"/>
          </a:xfrm>
          <a:prstGeom prst="rect">
            <a:avLst/>
          </a:prstGeom>
          <a:noFill/>
          <a:ln>
            <a:noFill/>
          </a:ln>
        </p:spPr>
      </p:pic>
      <p:sp>
        <p:nvSpPr>
          <p:cNvPr id="37" name="Google Shape;240;p53"/>
          <p:cNvSpPr txBox="1"/>
          <p:nvPr/>
        </p:nvSpPr>
        <p:spPr>
          <a:xfrm>
            <a:off x="2919973" y="3559306"/>
            <a:ext cx="5200770" cy="90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800"/>
              <a:buFont typeface="Noto Sans Symbols"/>
              <a:buNone/>
            </a:pPr>
            <a:r>
              <a:rPr lang="en" sz="700" b="0" i="0" u="none" strike="noStrike" cap="none" dirty="0">
                <a:solidFill>
                  <a:schemeClr val="dk1"/>
                </a:solidFill>
                <a:latin typeface="Arial"/>
                <a:ea typeface="Arial"/>
                <a:cs typeface="Arial"/>
                <a:sym typeface="Arial"/>
              </a:rPr>
              <a:t>Dr. Jorge Cardoso is Chief Architect for </a:t>
            </a:r>
            <a:r>
              <a:rPr lang="en" sz="700" dirty="0">
                <a:solidFill>
                  <a:schemeClr val="dk1"/>
                </a:solidFill>
                <a:latin typeface="Arial"/>
                <a:ea typeface="Arial"/>
                <a:cs typeface="Arial"/>
                <a:sym typeface="Arial"/>
              </a:rPr>
              <a:t>Planet-scale AIOps </a:t>
            </a:r>
            <a:r>
              <a:rPr lang="en" sz="700" b="0" i="0" u="none" strike="noStrike" cap="none" dirty="0">
                <a:solidFill>
                  <a:schemeClr val="dk1"/>
                </a:solidFill>
                <a:latin typeface="Arial"/>
                <a:ea typeface="Arial"/>
                <a:cs typeface="Arial"/>
                <a:sym typeface="Arial"/>
              </a:rPr>
              <a:t>at Huawei’s Ireland and Munich Research Centers. Previously he worked for several major companies such as SAP Research (Germany) on the Internet of Services and the Boeing Company in Seattle (USA) on Enterprise Application Integration. He previously gave lectures at the Karlsruhe Institute of Technology (Germany), University of Georgia (USA), University of Coimbra and University of Madeira (Portugal). His current research involves the development of the next generation of AIOps platforms, Cloud Operations and Analytics tools driven by </a:t>
            </a:r>
            <a:r>
              <a:rPr lang="en" sz="700" dirty="0">
                <a:solidFill>
                  <a:schemeClr val="dk1"/>
                </a:solidFill>
                <a:latin typeface="Arial"/>
                <a:ea typeface="Arial"/>
                <a:cs typeface="Arial"/>
                <a:sym typeface="Arial"/>
              </a:rPr>
              <a:t>AI, Cloud Reliability and Resilience, and High Performance Business Process Management systems. </a:t>
            </a:r>
            <a:r>
              <a:rPr lang="en" sz="700" dirty="0">
                <a:solidFill>
                  <a:schemeClr val="dk1"/>
                </a:solidFill>
                <a:latin typeface="Arial"/>
                <a:ea typeface="Arial"/>
                <a:cs typeface="Arial"/>
              </a:rPr>
              <a:t>He has a Ph.D. in Computer Science from the University of Georgia (USA).</a:t>
            </a:r>
            <a:endParaRPr sz="700" dirty="0">
              <a:solidFill>
                <a:schemeClr val="dk1"/>
              </a:solidFill>
              <a:latin typeface="Arial"/>
              <a:ea typeface="Arial"/>
              <a:cs typeface="Arial"/>
              <a:sym typeface="Arial"/>
            </a:endParaRPr>
          </a:p>
        </p:txBody>
      </p:sp>
      <p:sp>
        <p:nvSpPr>
          <p:cNvPr id="38" name="Google Shape;241;p53"/>
          <p:cNvSpPr txBox="1"/>
          <p:nvPr/>
        </p:nvSpPr>
        <p:spPr>
          <a:xfrm>
            <a:off x="2919973" y="4640512"/>
            <a:ext cx="3058500" cy="2385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None/>
            </a:pPr>
            <a:r>
              <a:rPr lang="en" sz="600" u="sng" dirty="0">
                <a:hlinkClick r:id="rId4"/>
              </a:rPr>
              <a:t>GitHub</a:t>
            </a:r>
            <a:r>
              <a:rPr lang="en" sz="600" dirty="0"/>
              <a:t> | </a:t>
            </a:r>
            <a:r>
              <a:rPr lang="en" sz="600" u="sng" dirty="0">
                <a:hlinkClick r:id="rId5"/>
              </a:rPr>
              <a:t>Slideshare.net</a:t>
            </a:r>
            <a:r>
              <a:rPr lang="en" sz="600" dirty="0"/>
              <a:t>  | </a:t>
            </a:r>
            <a:r>
              <a:rPr lang="en" sz="600" u="sng" dirty="0">
                <a:hlinkClick r:id="rId6"/>
              </a:rPr>
              <a:t>GoogleScholar</a:t>
            </a:r>
            <a:endParaRPr sz="600" b="0" i="0" u="none" strike="noStrike" cap="none" dirty="0">
              <a:latin typeface="Arial"/>
              <a:ea typeface="Arial"/>
              <a:cs typeface="Arial"/>
              <a:sym typeface="Arial"/>
            </a:endParaRPr>
          </a:p>
        </p:txBody>
      </p:sp>
      <p:sp>
        <p:nvSpPr>
          <p:cNvPr id="43" name="Google Shape;246;p53"/>
          <p:cNvSpPr txBox="1"/>
          <p:nvPr/>
        </p:nvSpPr>
        <p:spPr>
          <a:xfrm>
            <a:off x="2919973" y="4532215"/>
            <a:ext cx="4784400" cy="177000"/>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pPr>
            <a:r>
              <a:rPr lang="en" sz="600" i="0" u="none" strike="noStrike" cap="none" dirty="0">
                <a:solidFill>
                  <a:schemeClr val="dk1"/>
                </a:solidFill>
                <a:latin typeface="Arial"/>
                <a:ea typeface="Arial"/>
                <a:cs typeface="Arial"/>
                <a:sym typeface="Arial"/>
              </a:rPr>
              <a:t>Interests:</a:t>
            </a:r>
            <a:r>
              <a:rPr lang="en" sz="600" b="1" i="0" u="none" strike="noStrike" cap="none" dirty="0">
                <a:solidFill>
                  <a:srgbClr val="CA234B"/>
                </a:solidFill>
                <a:latin typeface="Arial"/>
                <a:ea typeface="Arial"/>
                <a:cs typeface="Arial"/>
                <a:sym typeface="Arial"/>
              </a:rPr>
              <a:t> </a:t>
            </a:r>
            <a:r>
              <a:rPr lang="en" sz="600" b="1" i="0" u="none" strike="noStrike" cap="none" dirty="0">
                <a:latin typeface="Arial"/>
                <a:ea typeface="Arial"/>
                <a:cs typeface="Arial"/>
                <a:sym typeface="Arial"/>
              </a:rPr>
              <a:t>AIOps, </a:t>
            </a:r>
            <a:r>
              <a:rPr lang="en" sz="600" b="1" dirty="0">
                <a:latin typeface="Arial"/>
                <a:ea typeface="Arial"/>
                <a:cs typeface="Arial"/>
                <a:sym typeface="Arial"/>
              </a:rPr>
              <a:t>Service Reliability Engineering, Cloud </a:t>
            </a:r>
            <a:r>
              <a:rPr lang="en" sz="600" b="1" i="0" u="none" strike="noStrike" cap="none" dirty="0">
                <a:latin typeface="Arial"/>
                <a:ea typeface="Arial"/>
                <a:cs typeface="Arial"/>
                <a:sym typeface="Arial"/>
              </a:rPr>
              <a:t>Computing, Distributed Systems,  Business Process  Managem</a:t>
            </a:r>
            <a:r>
              <a:rPr lang="en" sz="600" b="1" dirty="0"/>
              <a:t>ent</a:t>
            </a:r>
            <a:endParaRPr sz="600" b="0" i="0" u="none" strike="noStrike" cap="none" dirty="0">
              <a:latin typeface="Arial"/>
              <a:ea typeface="Arial"/>
              <a:cs typeface="Arial"/>
              <a:sym typeface="Arial"/>
            </a:endParaRPr>
          </a:p>
        </p:txBody>
      </p:sp>
    </p:spTree>
    <p:extLst>
      <p:ext uri="{BB962C8B-B14F-4D97-AF65-F5344CB8AC3E}">
        <p14:creationId xmlns:p14="http://schemas.microsoft.com/office/powerpoint/2010/main" val="3045599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latin typeface="Arial" charset="0"/>
                <a:ea typeface="Arial" charset="0"/>
                <a:cs typeface="Arial" charset="0"/>
              </a:rPr>
              <a:t>Planet Scale</a:t>
            </a:r>
            <a:br>
              <a:rPr lang="en-US" sz="1400" b="0" dirty="0">
                <a:latin typeface="Arial" charset="0"/>
                <a:ea typeface="Arial" charset="0"/>
                <a:cs typeface="Arial" charset="0"/>
              </a:rPr>
            </a:br>
            <a:r>
              <a:rPr lang="en-US" sz="1400" b="0" dirty="0">
                <a:latin typeface="Arial" charset="0"/>
                <a:ea typeface="Arial" charset="0"/>
                <a:cs typeface="Arial" charset="0"/>
              </a:rPr>
              <a:t>Monitoring Data Generated</a:t>
            </a:r>
            <a:endParaRPr lang="en-US" sz="1400" b="0" dirty="0">
              <a:solidFill>
                <a:schemeClr val="tx2"/>
              </a:solidFill>
              <a:latin typeface="Arial" panose="020B0604020202020204" pitchFamily="34" charset="0"/>
              <a:cs typeface="Arial" panose="020B0604020202020204" pitchFamily="34" charset="0"/>
            </a:endParaRPr>
          </a:p>
        </p:txBody>
      </p:sp>
      <p:sp>
        <p:nvSpPr>
          <p:cNvPr id="140" name="Rectangle 139"/>
          <p:cNvSpPr/>
          <p:nvPr/>
        </p:nvSpPr>
        <p:spPr>
          <a:xfrm>
            <a:off x="428171" y="1490359"/>
            <a:ext cx="4777243" cy="1277273"/>
          </a:xfrm>
          <a:prstGeom prst="rect">
            <a:avLst/>
          </a:prstGeom>
        </p:spPr>
        <p:txBody>
          <a:bodyPr wrap="square">
            <a:spAutoFit/>
          </a:bodyPr>
          <a:lstStyle/>
          <a:p>
            <a:pPr marL="171450" indent="-171450">
              <a:spcAft>
                <a:spcPts val="600"/>
              </a:spcAft>
              <a:buClr>
                <a:schemeClr val="tx2"/>
              </a:buClr>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Facebook</a:t>
            </a:r>
            <a:r>
              <a:rPr lang="en-US" sz="1200" dirty="0">
                <a:latin typeface="Arial" panose="020B0604020202020204" pitchFamily="34" charset="0"/>
                <a:cs typeface="Arial" panose="020B0604020202020204" pitchFamily="34" charset="0"/>
              </a:rPr>
              <a:t> uses Gorilla to stores up to </a:t>
            </a:r>
            <a:r>
              <a:rPr lang="en-US" sz="1200" b="1" dirty="0">
                <a:latin typeface="Arial" panose="020B0604020202020204" pitchFamily="34" charset="0"/>
                <a:cs typeface="Arial" panose="020B0604020202020204" pitchFamily="34" charset="0"/>
              </a:rPr>
              <a:t>10 billion unique time series</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1 trillion data points per day</a:t>
            </a:r>
            <a:r>
              <a:rPr lang="en-US" sz="1200" dirty="0">
                <a:latin typeface="Arial" panose="020B0604020202020204" pitchFamily="34" charset="0"/>
                <a:cs typeface="Arial" panose="020B0604020202020204" pitchFamily="34" charset="0"/>
              </a:rPr>
              <a:t>, and servers </a:t>
            </a:r>
            <a:r>
              <a:rPr lang="en-US" sz="1200" b="1" dirty="0">
                <a:latin typeface="Arial" panose="020B0604020202020204" pitchFamily="34" charset="0"/>
                <a:cs typeface="Arial" panose="020B0604020202020204" pitchFamily="34" charset="0"/>
              </a:rPr>
              <a:t>18 million queries per minute.</a:t>
            </a:r>
            <a:endParaRPr lang="en-US" sz="1200" dirty="0">
              <a:latin typeface="Arial" panose="020B0604020202020204" pitchFamily="34" charset="0"/>
              <a:cs typeface="Arial" panose="020B0604020202020204" pitchFamily="34" charset="0"/>
            </a:endParaRPr>
          </a:p>
          <a:p>
            <a:pPr marL="171450" indent="-171450">
              <a:spcBef>
                <a:spcPts val="0"/>
              </a:spcBef>
              <a:spcAft>
                <a:spcPts val="600"/>
              </a:spcAft>
              <a:buClr>
                <a:schemeClr val="tx2"/>
              </a:buClr>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Twitter</a:t>
            </a:r>
            <a:r>
              <a:rPr lang="en-US" sz="1200" dirty="0">
                <a:latin typeface="Arial" panose="020B0604020202020204" pitchFamily="34" charset="0"/>
                <a:cs typeface="Arial" panose="020B0604020202020204" pitchFamily="34" charset="0"/>
              </a:rPr>
              <a:t> monitoring and troubleshooting service handles more than </a:t>
            </a:r>
            <a:r>
              <a:rPr lang="en-US" sz="1200" b="1" dirty="0">
                <a:latin typeface="Arial" panose="020B0604020202020204" pitchFamily="34" charset="0"/>
                <a:cs typeface="Arial" panose="020B0604020202020204" pitchFamily="34" charset="0"/>
              </a:rPr>
              <a:t>2.8 billion write requests per minute</a:t>
            </a:r>
            <a:r>
              <a:rPr lang="en-US" sz="1200" dirty="0">
                <a:latin typeface="Arial" panose="020B0604020202020204" pitchFamily="34" charset="0"/>
                <a:cs typeface="Arial" panose="020B0604020202020204" pitchFamily="34" charset="0"/>
              </a:rPr>
              <a:t>, stores </a:t>
            </a:r>
            <a:r>
              <a:rPr lang="en-US" sz="1200" b="1" dirty="0">
                <a:latin typeface="Arial" panose="020B0604020202020204" pitchFamily="34" charset="0"/>
                <a:cs typeface="Arial" panose="020B0604020202020204" pitchFamily="34" charset="0"/>
              </a:rPr>
              <a:t>4.5 petabytes of time series data</a:t>
            </a:r>
            <a:r>
              <a:rPr lang="en-US" sz="1200" dirty="0">
                <a:latin typeface="Arial" panose="020B0604020202020204" pitchFamily="34" charset="0"/>
                <a:cs typeface="Arial" panose="020B0604020202020204" pitchFamily="34" charset="0"/>
              </a:rPr>
              <a:t>, and handles </a:t>
            </a:r>
            <a:r>
              <a:rPr lang="en-US" sz="1200" b="1" dirty="0">
                <a:latin typeface="Arial" panose="020B0604020202020204" pitchFamily="34" charset="0"/>
                <a:cs typeface="Arial" panose="020B0604020202020204" pitchFamily="34" charset="0"/>
              </a:rPr>
              <a:t>25k query requests per minute</a:t>
            </a:r>
            <a:r>
              <a:rPr lang="en-US" sz="1200" dirty="0">
                <a:latin typeface="Arial" panose="020B0604020202020204" pitchFamily="34" charset="0"/>
                <a:cs typeface="Arial" panose="020B0604020202020204" pitchFamily="34" charset="0"/>
              </a:rPr>
              <a:t>.</a:t>
            </a:r>
          </a:p>
        </p:txBody>
      </p:sp>
      <p:sp>
        <p:nvSpPr>
          <p:cNvPr id="141" name="Rectangle 140"/>
          <p:cNvSpPr/>
          <p:nvPr/>
        </p:nvSpPr>
        <p:spPr>
          <a:xfrm>
            <a:off x="428172" y="693917"/>
            <a:ext cx="4777242" cy="600164"/>
          </a:xfrm>
          <a:prstGeom prst="rect">
            <a:avLst/>
          </a:prstGeom>
          <a:solidFill>
            <a:schemeClr val="bg1">
              <a:lumMod val="95000"/>
            </a:schemeClr>
          </a:solidFill>
        </p:spPr>
        <p:txBody>
          <a:bodyPr wrap="square">
            <a:spAutoFit/>
          </a:bodyPr>
          <a:lstStyle/>
          <a:p>
            <a:pPr marL="87313" indent="-87313"/>
            <a:r>
              <a:rPr lang="en-US" sz="1100" i="1" dirty="0">
                <a:solidFill>
                  <a:srgbClr val="000000"/>
                </a:solidFill>
                <a:latin typeface="Arial" panose="020B0604020202020204" pitchFamily="34" charset="0"/>
                <a:cs typeface="Arial" panose="020B0604020202020204" pitchFamily="34" charset="0"/>
              </a:rPr>
              <a:t>“ Operating planet-scale, globally distributed cloud platforms requires accurate monitoring of the health and performance of systems which cannot be handled by traditional commercial solutions ”</a:t>
            </a:r>
            <a:endParaRPr lang="en-US" sz="1100" i="1" dirty="0">
              <a:latin typeface="Arial" panose="020B0604020202020204" pitchFamily="34" charset="0"/>
              <a:cs typeface="Arial" panose="020B0604020202020204" pitchFamily="34" charset="0"/>
            </a:endParaRPr>
          </a:p>
        </p:txBody>
      </p:sp>
      <p:grpSp>
        <p:nvGrpSpPr>
          <p:cNvPr id="142" name="Group 141"/>
          <p:cNvGrpSpPr/>
          <p:nvPr/>
        </p:nvGrpSpPr>
        <p:grpSpPr>
          <a:xfrm>
            <a:off x="428171" y="693918"/>
            <a:ext cx="4777243" cy="600164"/>
            <a:chOff x="428171" y="647752"/>
            <a:chExt cx="5706534" cy="646331"/>
          </a:xfrm>
        </p:grpSpPr>
        <p:cxnSp>
          <p:nvCxnSpPr>
            <p:cNvPr id="143" name="Straight Connector 142"/>
            <p:cNvCxnSpPr/>
            <p:nvPr/>
          </p:nvCxnSpPr>
          <p:spPr>
            <a:xfrm>
              <a:off x="428171" y="647752"/>
              <a:ext cx="5706534" cy="0"/>
            </a:xfrm>
            <a:prstGeom prst="line">
              <a:avLst/>
            </a:prstGeom>
            <a:ln w="19050">
              <a:solidFill>
                <a:schemeClr val="tx2"/>
              </a:solidFill>
            </a:ln>
          </p:spPr>
          <p:style>
            <a:lnRef idx="1">
              <a:schemeClr val="dk1"/>
            </a:lnRef>
            <a:fillRef idx="0">
              <a:schemeClr val="dk1"/>
            </a:fillRef>
            <a:effectRef idx="0">
              <a:schemeClr val="dk1"/>
            </a:effectRef>
            <a:fontRef idx="minor">
              <a:schemeClr val="tx1"/>
            </a:fontRef>
          </p:style>
        </p:cxnSp>
        <p:cxnSp>
          <p:nvCxnSpPr>
            <p:cNvPr id="144" name="Straight Connector 143"/>
            <p:cNvCxnSpPr/>
            <p:nvPr/>
          </p:nvCxnSpPr>
          <p:spPr>
            <a:xfrm>
              <a:off x="428171" y="1294083"/>
              <a:ext cx="5706534" cy="0"/>
            </a:xfrm>
            <a:prstGeom prst="line">
              <a:avLst/>
            </a:prstGeom>
            <a:ln w="19050">
              <a:solidFill>
                <a:schemeClr val="tx2"/>
              </a:solidFill>
            </a:ln>
          </p:spPr>
          <p:style>
            <a:lnRef idx="1">
              <a:schemeClr val="dk1"/>
            </a:lnRef>
            <a:fillRef idx="0">
              <a:schemeClr val="dk1"/>
            </a:fillRef>
            <a:effectRef idx="0">
              <a:schemeClr val="dk1"/>
            </a:effectRef>
            <a:fontRef idx="minor">
              <a:schemeClr val="tx1"/>
            </a:fontRef>
          </p:style>
        </p:cxnSp>
      </p:grpSp>
      <p:pic>
        <p:nvPicPr>
          <p:cNvPr id="145" name="Picture 14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02653" y="686110"/>
            <a:ext cx="2911919" cy="2192073"/>
          </a:xfrm>
          <a:prstGeom prst="rect">
            <a:avLst/>
          </a:prstGeom>
          <a:ln w="6350">
            <a:solidFill>
              <a:schemeClr val="bg1">
                <a:lumMod val="65000"/>
              </a:schemeClr>
            </a:solidFill>
          </a:ln>
        </p:spPr>
      </p:pic>
      <p:sp>
        <p:nvSpPr>
          <p:cNvPr id="146" name="Rectangle 145"/>
          <p:cNvSpPr/>
          <p:nvPr/>
        </p:nvSpPr>
        <p:spPr>
          <a:xfrm>
            <a:off x="428171" y="2878183"/>
            <a:ext cx="4777243" cy="1731243"/>
          </a:xfrm>
          <a:prstGeom prst="rect">
            <a:avLst/>
          </a:prstGeom>
        </p:spPr>
        <p:txBody>
          <a:bodyPr wrap="square">
            <a:spAutoFit/>
          </a:bodyPr>
          <a:lstStyle/>
          <a:p>
            <a:r>
              <a:rPr lang="en-US" sz="1200" b="1" dirty="0">
                <a:solidFill>
                  <a:schemeClr val="tx2"/>
                </a:solidFill>
                <a:latin typeface="Arial" panose="020B0604020202020204" pitchFamily="34" charset="0"/>
                <a:cs typeface="Arial" panose="020B0604020202020204" pitchFamily="34" charset="0"/>
              </a:rPr>
              <a:t>Challenges for Huawei Cloud BU</a:t>
            </a:r>
          </a:p>
          <a:p>
            <a:pPr marL="171450" indent="-171450">
              <a:buClr>
                <a:schemeClr val="tx2"/>
              </a:buClr>
              <a:buFont typeface="Wingdings" panose="05000000000000000000" pitchFamily="2" charset="2"/>
              <a:buChar char="§"/>
            </a:pPr>
            <a:r>
              <a:rPr lang="en-US" sz="1050" i="1" dirty="0">
                <a:latin typeface="Arial" panose="020B0604020202020204" pitchFamily="34" charset="0"/>
                <a:cs typeface="Arial" panose="020B0604020202020204" pitchFamily="34" charset="0"/>
              </a:rPr>
              <a:t>State transition</a:t>
            </a:r>
            <a:r>
              <a:rPr lang="en-US" sz="1050" dirty="0">
                <a:latin typeface="Arial" panose="020B0604020202020204" pitchFamily="34" charset="0"/>
                <a:cs typeface="Arial" panose="020B0604020202020204" pitchFamily="34" charset="0"/>
              </a:rPr>
              <a:t>. Identify issues that emerge from a service updates and configuration change that result in a significant state transition</a:t>
            </a:r>
          </a:p>
          <a:p>
            <a:pPr marL="171450" indent="-171450">
              <a:buClr>
                <a:schemeClr val="tx2"/>
              </a:buClr>
              <a:buFont typeface="Wingdings" panose="05000000000000000000" pitchFamily="2" charset="2"/>
              <a:buChar char="§"/>
            </a:pPr>
            <a:r>
              <a:rPr lang="en-US" sz="1050" i="1" dirty="0">
                <a:latin typeface="Arial" panose="020B0604020202020204" pitchFamily="34" charset="0"/>
                <a:cs typeface="Arial" panose="020B0604020202020204" pitchFamily="34" charset="0"/>
              </a:rPr>
              <a:t>High availability</a:t>
            </a:r>
            <a:r>
              <a:rPr lang="en-US" sz="1050" dirty="0">
                <a:latin typeface="Arial" panose="020B0604020202020204" pitchFamily="34" charset="0"/>
                <a:cs typeface="Arial" panose="020B0604020202020204" pitchFamily="34" charset="0"/>
              </a:rPr>
              <a:t>. Even if a network partition disconnects different datacenters, systems within a datacenter should be able to write data to local machines and retrieve data on demand.</a:t>
            </a:r>
          </a:p>
          <a:p>
            <a:pPr marL="171450" indent="-171450">
              <a:buClr>
                <a:schemeClr val="tx2"/>
              </a:buClr>
              <a:buFont typeface="Wingdings" panose="05000000000000000000" pitchFamily="2" charset="2"/>
              <a:buChar char="§"/>
            </a:pPr>
            <a:r>
              <a:rPr lang="en-US" sz="1050" i="1" dirty="0">
                <a:latin typeface="Arial" panose="020B0604020202020204" pitchFamily="34" charset="0"/>
                <a:cs typeface="Arial" panose="020B0604020202020204" pitchFamily="34" charset="0"/>
              </a:rPr>
              <a:t>Writes domination</a:t>
            </a:r>
            <a:r>
              <a:rPr lang="en-US" sz="1050" dirty="0">
                <a:latin typeface="Arial" panose="020B0604020202020204" pitchFamily="34" charset="0"/>
                <a:cs typeface="Arial" panose="020B0604020202020204" pitchFamily="34" charset="0"/>
              </a:rPr>
              <a:t>. Support a write rate greater that tens of millions of data points each second.</a:t>
            </a:r>
          </a:p>
          <a:p>
            <a:pPr marL="171450" indent="-171450">
              <a:buClr>
                <a:schemeClr val="tx2"/>
              </a:buClr>
              <a:buFont typeface="Wingdings" panose="05000000000000000000" pitchFamily="2" charset="2"/>
              <a:buChar char="§"/>
            </a:pPr>
            <a:r>
              <a:rPr lang="en-US" sz="1050" i="1" dirty="0">
                <a:latin typeface="Arial" panose="020B0604020202020204" pitchFamily="34" charset="0"/>
                <a:cs typeface="Arial" panose="020B0604020202020204" pitchFamily="34" charset="0"/>
              </a:rPr>
              <a:t>Fault tolerance</a:t>
            </a:r>
            <a:r>
              <a:rPr lang="en-US" sz="1050" dirty="0">
                <a:latin typeface="Arial" panose="020B0604020202020204" pitchFamily="34" charset="0"/>
                <a:cs typeface="Arial" panose="020B0604020202020204" pitchFamily="34" charset="0"/>
              </a:rPr>
              <a:t>. Replicate all writes to multiple regions to survive the loss of any given datacenter or geographic region due to a disaster.</a:t>
            </a:r>
          </a:p>
        </p:txBody>
      </p:sp>
      <p:pic>
        <p:nvPicPr>
          <p:cNvPr id="147" name="Picture 1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8549" y="1609724"/>
            <a:ext cx="219075" cy="219075"/>
          </a:xfrm>
          <a:prstGeom prst="rect">
            <a:avLst/>
          </a:prstGeom>
        </p:spPr>
      </p:pic>
      <p:pic>
        <p:nvPicPr>
          <p:cNvPr id="148" name="Picture 1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7143" y="3520506"/>
            <a:ext cx="2712733" cy="1049383"/>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7143" y="3092712"/>
            <a:ext cx="2778669" cy="360441"/>
          </a:xfrm>
          <a:prstGeom prst="rect">
            <a:avLst/>
          </a:prstGeom>
        </p:spPr>
      </p:pic>
      <p:sp>
        <p:nvSpPr>
          <p:cNvPr id="150" name="Rectangle 149"/>
          <p:cNvSpPr/>
          <p:nvPr/>
        </p:nvSpPr>
        <p:spPr>
          <a:xfrm>
            <a:off x="5408112" y="2956672"/>
            <a:ext cx="2911919" cy="1652754"/>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645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08119" y="2871258"/>
            <a:ext cx="2105105" cy="1645919"/>
          </a:xfrm>
          <a:prstGeom prst="rect">
            <a:avLst/>
          </a:prstGeom>
        </p:spPr>
      </p:pic>
      <p:sp>
        <p:nvSpPr>
          <p:cNvPr id="2" name="Title 1"/>
          <p:cNvSpPr>
            <a:spLocks noGrp="1"/>
          </p:cNvSpPr>
          <p:nvPr>
            <p:ph type="title"/>
          </p:nvPr>
        </p:nvSpPr>
        <p:spPr/>
        <p:txBody>
          <a:bodyPr/>
          <a:lstStyle/>
          <a:p>
            <a:r>
              <a:rPr lang="en-US" sz="1400" dirty="0">
                <a:latin typeface="Arial" charset="0"/>
                <a:ea typeface="Arial" charset="0"/>
                <a:cs typeface="Arial" charset="0"/>
              </a:rPr>
              <a:t>Application Log Analysis</a:t>
            </a:r>
            <a:br>
              <a:rPr lang="en-US" sz="1400" dirty="0">
                <a:latin typeface="Arial" charset="0"/>
                <a:ea typeface="Arial" charset="0"/>
                <a:cs typeface="Arial" charset="0"/>
              </a:rPr>
            </a:br>
            <a:r>
              <a:rPr lang="en-US" sz="1400" b="0" dirty="0">
                <a:latin typeface="Arial" charset="0"/>
                <a:ea typeface="Arial" charset="0"/>
                <a:cs typeface="Arial" charset="0"/>
              </a:rPr>
              <a:t>Error Rate Analysis</a:t>
            </a:r>
            <a:endParaRPr lang="en-US" sz="1400" dirty="0"/>
          </a:p>
        </p:txBody>
      </p:sp>
      <p:sp>
        <p:nvSpPr>
          <p:cNvPr id="5" name="Rectangle 4"/>
          <p:cNvSpPr/>
          <p:nvPr/>
        </p:nvSpPr>
        <p:spPr>
          <a:xfrm>
            <a:off x="4946818" y="2942900"/>
            <a:ext cx="3724742" cy="1200329"/>
          </a:xfrm>
          <a:prstGeom prst="rect">
            <a:avLst/>
          </a:prstGeom>
        </p:spPr>
        <p:txBody>
          <a:bodyPr wrap="square">
            <a:spAutoFit/>
          </a:bodyPr>
          <a:lstStyle/>
          <a:p>
            <a:r>
              <a:rPr lang="en-US" sz="900" i="1" u="sng" dirty="0">
                <a:latin typeface="Arial" panose="020B0604020202020204" pitchFamily="34" charset="0"/>
                <a:cs typeface="Arial" panose="020B0604020202020204" pitchFamily="34" charset="0"/>
              </a:rPr>
              <a:t>Classify the nature of failures</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Permanent fault: remains active for a significant period of time (e.g.: damaged or incorrectly implemented component)</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Transient fault: appears for a very short period of time and disappears (</a:t>
            </a:r>
            <a:r>
              <a:rPr lang="en-US" sz="900" dirty="0" err="1">
                <a:latin typeface="Arial" panose="020B0604020202020204" pitchFamily="34" charset="0"/>
                <a:cs typeface="Arial" panose="020B0604020202020204" pitchFamily="34" charset="0"/>
              </a:rPr>
              <a:t>eg</a:t>
            </a:r>
            <a:r>
              <a:rPr lang="en-US" sz="900" dirty="0">
                <a:latin typeface="Arial" panose="020B0604020202020204" pitchFamily="34" charset="0"/>
                <a:cs typeface="Arial" panose="020B0604020202020204" pitchFamily="34" charset="0"/>
              </a:rPr>
              <a:t>: soft error)</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Intermittent (periodic) fault: appears, disappears, and reappears (</a:t>
            </a:r>
            <a:r>
              <a:rPr lang="en-US" sz="900" dirty="0" err="1">
                <a:latin typeface="Arial" panose="020B0604020202020204" pitchFamily="34" charset="0"/>
                <a:cs typeface="Arial" panose="020B0604020202020204" pitchFamily="34" charset="0"/>
              </a:rPr>
              <a:t>eg</a:t>
            </a:r>
            <a:r>
              <a:rPr lang="en-US" sz="900" dirty="0">
                <a:latin typeface="Arial" panose="020B0604020202020204" pitchFamily="34" charset="0"/>
                <a:cs typeface="Arial" panose="020B0604020202020204" pitchFamily="34" charset="0"/>
              </a:rPr>
              <a:t>: a parasitic signal emitted by a part of an electronic system disturbs another part during the operation)Transient</a:t>
            </a:r>
          </a:p>
        </p:txBody>
      </p:sp>
      <p:sp>
        <p:nvSpPr>
          <p:cNvPr id="8" name="Rectangle 7"/>
          <p:cNvSpPr/>
          <p:nvPr/>
        </p:nvSpPr>
        <p:spPr>
          <a:xfrm>
            <a:off x="395288" y="659377"/>
            <a:ext cx="2468562" cy="1477328"/>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Event Density Anomalies</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Integrate operations, running, monitoring, etc. logs</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Similar to latency anomalies but we </a:t>
            </a:r>
            <a:r>
              <a:rPr lang="en-US" sz="900" b="1" dirty="0">
                <a:latin typeface="Arial" panose="020B0604020202020204" pitchFamily="34" charset="0"/>
                <a:cs typeface="Arial" panose="020B0604020202020204" pitchFamily="34" charset="0"/>
              </a:rPr>
              <a:t>replace latency by the number of events generated </a:t>
            </a:r>
            <a:r>
              <a:rPr lang="en-US" sz="900" dirty="0">
                <a:latin typeface="Arial" panose="020B0604020202020204" pitchFamily="34" charset="0"/>
                <a:cs typeface="Arial" panose="020B0604020202020204" pitchFamily="34" charset="0"/>
              </a:rPr>
              <a:t>over a time window or by a behavioral model</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Use sudden and incremental level shift algorithms</a:t>
            </a:r>
          </a:p>
          <a:p>
            <a:pPr marL="171450" indent="-171450">
              <a:buClr>
                <a:schemeClr val="tx2"/>
              </a:buClr>
              <a:buFont typeface="Arial" panose="020B0604020202020204" pitchFamily="34" charset="0"/>
              <a:buChar char="►"/>
            </a:pPr>
            <a:r>
              <a:rPr lang="en-US" sz="900" dirty="0">
                <a:latin typeface="Arial" panose="020B0604020202020204" pitchFamily="34" charset="0"/>
                <a:cs typeface="Arial" panose="020B0604020202020204" pitchFamily="34" charset="0"/>
              </a:rPr>
              <a:t>Use outlier detection algorithms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8409" y="2876800"/>
            <a:ext cx="2183633" cy="1573813"/>
          </a:xfrm>
          <a:prstGeom prst="rect">
            <a:avLst/>
          </a:prstGeom>
        </p:spPr>
      </p:pic>
      <p:pic>
        <p:nvPicPr>
          <p:cNvPr id="12" name="Picture 2" descr="Image result for icon  erro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2685" y="3076701"/>
            <a:ext cx="203359" cy="203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90379" y="3076701"/>
            <a:ext cx="492443" cy="184666"/>
          </a:xfrm>
          <a:prstGeom prst="rect">
            <a:avLst/>
          </a:prstGeom>
          <a:noFill/>
        </p:spPr>
        <p:txBody>
          <a:bodyPr wrap="none" rtlCol="0">
            <a:spAutoFit/>
          </a:bodyPr>
          <a:lstStyle/>
          <a:p>
            <a:r>
              <a:rPr lang="pt-PT" sz="600" b="1" dirty="0">
                <a:solidFill>
                  <a:schemeClr val="tx2"/>
                </a:solidFill>
                <a:latin typeface="Arial" panose="020B0604020202020204" pitchFamily="34" charset="0"/>
                <a:cs typeface="Arial" panose="020B0604020202020204" pitchFamily="34" charset="0"/>
              </a:rPr>
              <a:t>Problem</a:t>
            </a:r>
            <a:endParaRPr lang="en-US" sz="600" b="1" dirty="0">
              <a:solidFill>
                <a:schemeClr val="tx2"/>
              </a:solidFill>
              <a:latin typeface="Arial" panose="020B0604020202020204" pitchFamily="34" charset="0"/>
              <a:cs typeface="Arial" panose="020B0604020202020204" pitchFamily="34" charset="0"/>
            </a:endParaRPr>
          </a:p>
        </p:txBody>
      </p:sp>
      <p:pic>
        <p:nvPicPr>
          <p:cNvPr id="15" name="Picture 2" descr="Image result for icon  erro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53212" y="3076701"/>
            <a:ext cx="203359" cy="2033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86806" y="3075667"/>
            <a:ext cx="492443" cy="184666"/>
          </a:xfrm>
          <a:prstGeom prst="rect">
            <a:avLst/>
          </a:prstGeom>
          <a:noFill/>
        </p:spPr>
        <p:txBody>
          <a:bodyPr wrap="none" rtlCol="0">
            <a:spAutoFit/>
          </a:bodyPr>
          <a:lstStyle/>
          <a:p>
            <a:r>
              <a:rPr lang="pt-PT" sz="600" b="1" dirty="0">
                <a:solidFill>
                  <a:schemeClr val="tx2"/>
                </a:solidFill>
                <a:latin typeface="Arial" panose="020B0604020202020204" pitchFamily="34" charset="0"/>
                <a:cs typeface="Arial" panose="020B0604020202020204" pitchFamily="34" charset="0"/>
              </a:rPr>
              <a:t>Problem</a:t>
            </a:r>
            <a:endParaRPr lang="en-US" sz="600" b="1" dirty="0">
              <a:solidFill>
                <a:schemeClr val="tx2"/>
              </a:solidFill>
              <a:latin typeface="Arial" panose="020B0604020202020204" pitchFamily="34" charset="0"/>
              <a:cs typeface="Arial" panose="020B0604020202020204" pitchFamily="34" charset="0"/>
            </a:endParaRPr>
          </a:p>
        </p:txBody>
      </p:sp>
      <p:cxnSp>
        <p:nvCxnSpPr>
          <p:cNvPr id="18" name="Straight Arrow Connector 17"/>
          <p:cNvCxnSpPr/>
          <p:nvPr/>
        </p:nvCxnSpPr>
        <p:spPr>
          <a:xfrm>
            <a:off x="3747988" y="3890952"/>
            <a:ext cx="1044000" cy="0"/>
          </a:xfrm>
          <a:prstGeom prst="straightConnector1">
            <a:avLst/>
          </a:prstGeom>
          <a:ln>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791741" y="3694217"/>
            <a:ext cx="952505" cy="215444"/>
          </a:xfrm>
          <a:prstGeom prst="rect">
            <a:avLst/>
          </a:prstGeom>
          <a:noFill/>
        </p:spPr>
        <p:txBody>
          <a:bodyPr wrap="none" rtlCol="0">
            <a:spAutoFit/>
          </a:bodyPr>
          <a:lstStyle/>
          <a:p>
            <a:r>
              <a:rPr lang="en-US" sz="800" dirty="0">
                <a:solidFill>
                  <a:srgbClr val="FF0000"/>
                </a:solidFill>
                <a:latin typeface="Arial" panose="020B0604020202020204" pitchFamily="34" charset="0"/>
                <a:cs typeface="Arial" panose="020B0604020202020204" pitchFamily="34" charset="0"/>
              </a:rPr>
              <a:t>Failure foresight </a:t>
            </a:r>
          </a:p>
        </p:txBody>
      </p:sp>
      <p:sp>
        <p:nvSpPr>
          <p:cNvPr id="20" name="Rectangle 19"/>
          <p:cNvSpPr/>
          <p:nvPr/>
        </p:nvSpPr>
        <p:spPr>
          <a:xfrm>
            <a:off x="1528762" y="4700024"/>
            <a:ext cx="6812251" cy="461665"/>
          </a:xfrm>
          <a:prstGeom prst="rect">
            <a:avLst/>
          </a:prstGeom>
          <a:noFill/>
        </p:spPr>
        <p:txBody>
          <a:bodyPr wrap="square">
            <a:spAutoFit/>
          </a:bodyPr>
          <a:lstStyle/>
          <a:p>
            <a:r>
              <a:rPr lang="en-US" sz="600" dirty="0">
                <a:solidFill>
                  <a:srgbClr val="333333"/>
                </a:solidFill>
                <a:latin typeface="Arial" panose="020B0604020202020204" pitchFamily="34" charset="0"/>
              </a:rPr>
              <a:t>[1] </a:t>
            </a:r>
            <a:r>
              <a:rPr lang="en-US" sz="600" dirty="0">
                <a:latin typeface="Arial" panose="020B0604020202020204" pitchFamily="34" charset="0"/>
                <a:cs typeface="Arial" panose="020B0604020202020204" pitchFamily="34" charset="0"/>
              </a:rPr>
              <a:t>A log mining approach to failure analysis of enterprise telephony systems, Dependable Systems and Networks With FTCS and DCC, 2008. DSN 2008. IEEE International Conference on</a:t>
            </a:r>
          </a:p>
          <a:p>
            <a:r>
              <a:rPr lang="en-US" sz="600" dirty="0">
                <a:solidFill>
                  <a:srgbClr val="333333"/>
                </a:solidFill>
                <a:latin typeface="Arial" panose="020B0604020202020204" pitchFamily="34" charset="0"/>
              </a:rPr>
              <a:t>[2] Google Four Golden Signals for Monitoring Distributed Systems</a:t>
            </a:r>
          </a:p>
          <a:p>
            <a:r>
              <a:rPr lang="en-US" sz="600" dirty="0">
                <a:solidFill>
                  <a:srgbClr val="333333"/>
                </a:solidFill>
                <a:latin typeface="Arial" panose="020B0604020202020204" pitchFamily="34" charset="0"/>
                <a:cs typeface="Arial" panose="020B0604020202020204" pitchFamily="34" charset="0"/>
              </a:rPr>
              <a:t>[3] Wei Xu, Ling Huang, Armando Fox, David Patterson, and Michael I. Jordan. 2009. Detecting large-scale system problems by mining console logs. In Proceedings of the ACM SIGOPS 22nd symposium on Operating systems principles (SOSP '09). ACM, New York, NY, USA, 117-132. </a:t>
            </a:r>
            <a:endParaRPr lang="en-US" sz="600" dirty="0">
              <a:latin typeface="Arial" panose="020B0604020202020204" pitchFamily="34" charset="0"/>
              <a:cs typeface="Arial" panose="020B0604020202020204" pitchFamily="34" charset="0"/>
            </a:endParaRPr>
          </a:p>
        </p:txBody>
      </p:sp>
      <p:sp>
        <p:nvSpPr>
          <p:cNvPr id="21" name="Rectangle 20"/>
          <p:cNvSpPr/>
          <p:nvPr/>
        </p:nvSpPr>
        <p:spPr>
          <a:xfrm>
            <a:off x="1472669" y="2386244"/>
            <a:ext cx="2760358" cy="338554"/>
          </a:xfrm>
          <a:prstGeom prst="rect">
            <a:avLst/>
          </a:prstGeom>
        </p:spPr>
        <p:txBody>
          <a:bodyPr wrap="square">
            <a:spAutoFit/>
          </a:bodyPr>
          <a:lstStyle/>
          <a:p>
            <a:pPr algn="ctr"/>
            <a:r>
              <a:rPr lang="en-US" sz="800" i="1" dirty="0">
                <a:solidFill>
                  <a:srgbClr val="FF0000"/>
                </a:solidFill>
                <a:latin typeface="Arial" panose="020B0604020202020204" pitchFamily="34" charset="0"/>
                <a:cs typeface="Arial" panose="020B0604020202020204" pitchFamily="34" charset="0"/>
              </a:rPr>
              <a:t>There is a period of time before/during a failure during which the event sources behaves anomalously (see [1]). </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11388" y="823867"/>
            <a:ext cx="5329625" cy="1483326"/>
          </a:xfrm>
          <a:prstGeom prst="rect">
            <a:avLst/>
          </a:prstGeom>
        </p:spPr>
      </p:pic>
      <p:sp>
        <p:nvSpPr>
          <p:cNvPr id="53" name="Rectangle 52"/>
          <p:cNvSpPr/>
          <p:nvPr/>
        </p:nvSpPr>
        <p:spPr>
          <a:xfrm>
            <a:off x="4354618" y="2259208"/>
            <a:ext cx="2926507" cy="230832"/>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Approach developed for Google infrastructure  [3]</a:t>
            </a:r>
          </a:p>
        </p:txBody>
      </p:sp>
    </p:spTree>
    <p:extLst>
      <p:ext uri="{BB962C8B-B14F-4D97-AF65-F5344CB8AC3E}">
        <p14:creationId xmlns:p14="http://schemas.microsoft.com/office/powerpoint/2010/main" val="42428754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sz="1400" dirty="0">
                <a:solidFill>
                  <a:schemeClr val="tx2"/>
                </a:solidFill>
                <a:latin typeface="Arial" panose="020B0604020202020204" pitchFamily="34" charset="0"/>
                <a:cs typeface="Arial" panose="020B0604020202020204" pitchFamily="34" charset="0"/>
              </a:rPr>
              <a:t>Topology Analysis</a:t>
            </a:r>
            <a:br>
              <a:rPr lang="en-US" sz="1400" b="0" dirty="0">
                <a:latin typeface="Arial" charset="0"/>
                <a:ea typeface="Arial" charset="0"/>
                <a:cs typeface="Arial" charset="0"/>
              </a:rPr>
            </a:br>
            <a:r>
              <a:rPr lang="en-US" sz="1400" b="0" dirty="0">
                <a:latin typeface="Arial" charset="0"/>
                <a:ea typeface="Arial" charset="0"/>
                <a:cs typeface="Arial" charset="0"/>
              </a:rPr>
              <a:t>Exploring Causality for Root Cause Analysis</a:t>
            </a:r>
            <a:endParaRPr lang="en-US" sz="1400" dirty="0">
              <a:latin typeface="Arial" panose="020B0604020202020204" pitchFamily="34" charset="0"/>
              <a:cs typeface="Arial" panose="020B0604020202020204" pitchFamily="34" charset="0"/>
            </a:endParaRPr>
          </a:p>
        </p:txBody>
      </p:sp>
      <p:sp>
        <p:nvSpPr>
          <p:cNvPr id="9" name="Rectangle 8"/>
          <p:cNvSpPr/>
          <p:nvPr/>
        </p:nvSpPr>
        <p:spPr>
          <a:xfrm>
            <a:off x="313736" y="1244562"/>
            <a:ext cx="4032840" cy="1169551"/>
          </a:xfrm>
          <a:prstGeom prst="rect">
            <a:avLst/>
          </a:prstGeom>
        </p:spPr>
        <p:txBody>
          <a:bodyPr wrap="square">
            <a:spAutoFit/>
          </a:bodyPr>
          <a:lstStyle/>
          <a:p>
            <a:r>
              <a:rPr lang="en-US" sz="1000" i="1" u="sng" dirty="0">
                <a:latin typeface="Arial" panose="020B0604020202020204" pitchFamily="34" charset="0"/>
                <a:cs typeface="Arial" panose="020B0604020202020204" pitchFamily="34" charset="0"/>
              </a:rPr>
              <a:t>Topology Construction</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Discover the dependencies between components (nova, controllers, hosts, services, etc.) using trace information and CMDB</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Construct a </a:t>
            </a:r>
            <a:r>
              <a:rPr lang="en-US" sz="1000" b="1" dirty="0">
                <a:latin typeface="Arial" panose="020B0604020202020204" pitchFamily="34" charset="0"/>
                <a:cs typeface="Arial" panose="020B0604020202020204" pitchFamily="34" charset="0"/>
              </a:rPr>
              <a:t>graph</a:t>
            </a:r>
            <a:r>
              <a:rPr lang="en-US" sz="1000" dirty="0">
                <a:latin typeface="Arial" panose="020B0604020202020204" pitchFamily="34" charset="0"/>
                <a:cs typeface="Arial" panose="020B0604020202020204" pitchFamily="34" charset="0"/>
              </a:rPr>
              <a:t> with each node representing a component.</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Since traces have correlation information between two components and timing information, establish </a:t>
            </a:r>
            <a:r>
              <a:rPr lang="en-US" sz="1000" b="1" dirty="0">
                <a:latin typeface="Arial" panose="020B0604020202020204" pitchFamily="34" charset="0"/>
                <a:cs typeface="Arial" panose="020B0604020202020204" pitchFamily="34" charset="0"/>
              </a:rPr>
              <a:t>causality</a:t>
            </a:r>
            <a:r>
              <a:rPr lang="en-US" sz="1000" dirty="0">
                <a:latin typeface="Arial" panose="020B0604020202020204" pitchFamily="34" charset="0"/>
                <a:cs typeface="Arial" panose="020B0604020202020204" pitchFamily="34" charset="0"/>
              </a:rPr>
              <a:t>. </a:t>
            </a:r>
          </a:p>
        </p:txBody>
      </p:sp>
      <p:sp>
        <p:nvSpPr>
          <p:cNvPr id="47" name="矩形 152"/>
          <p:cNvSpPr/>
          <p:nvPr/>
        </p:nvSpPr>
        <p:spPr>
          <a:xfrm>
            <a:off x="313735" y="2494504"/>
            <a:ext cx="4032840" cy="861774"/>
          </a:xfrm>
          <a:prstGeom prst="rect">
            <a:avLst/>
          </a:prstGeom>
        </p:spPr>
        <p:txBody>
          <a:bodyPr wrap="square">
            <a:spAutoFit/>
          </a:bodyPr>
          <a:lstStyle/>
          <a:p>
            <a:r>
              <a:rPr lang="en-US" altLang="zh-CN" sz="1000" i="1" u="sng" dirty="0">
                <a:latin typeface="Arial" panose="020B0604020202020204" pitchFamily="34" charset="0"/>
                <a:cs typeface="Arial" panose="020B0604020202020204" pitchFamily="34" charset="0"/>
              </a:rPr>
              <a:t>Use Cases</a:t>
            </a:r>
          </a:p>
          <a:p>
            <a:pPr marL="228594" indent="-228594">
              <a:buClr>
                <a:schemeClr val="tx2"/>
              </a:buClr>
              <a:buFont typeface="Arial" panose="020B0604020202020204" pitchFamily="34" charset="0"/>
              <a:buChar char="►"/>
            </a:pPr>
            <a:r>
              <a:rPr lang="en-US" altLang="zh-CN" sz="1000" dirty="0">
                <a:latin typeface="Arial" panose="020B0604020202020204" pitchFamily="34" charset="0"/>
                <a:cs typeface="Arial" panose="020B0604020202020204" pitchFamily="34" charset="0"/>
              </a:rPr>
              <a:t>Root Cause Analysis using topologies</a:t>
            </a:r>
          </a:p>
          <a:p>
            <a:pPr marL="228594" indent="-228594">
              <a:buClr>
                <a:schemeClr val="tx2"/>
              </a:buClr>
              <a:buFont typeface="Arial" panose="020B0604020202020204" pitchFamily="34" charset="0"/>
              <a:buChar char="►"/>
            </a:pPr>
            <a:r>
              <a:rPr lang="en-US" altLang="zh-CN" sz="1000" dirty="0">
                <a:latin typeface="Arial" panose="020B0604020202020204" pitchFamily="34" charset="0"/>
                <a:cs typeface="Arial" panose="020B0604020202020204" pitchFamily="34" charset="0"/>
              </a:rPr>
              <a:t>Alarm deduplication using topologies</a:t>
            </a:r>
          </a:p>
          <a:p>
            <a:pPr marL="228594" indent="-228594">
              <a:buClr>
                <a:schemeClr val="tx2"/>
              </a:buClr>
              <a:buFont typeface="Arial" panose="020B0604020202020204" pitchFamily="34" charset="0"/>
              <a:buChar char="►"/>
            </a:pPr>
            <a:r>
              <a:rPr lang="en-US" altLang="zh-CN" sz="1000" dirty="0">
                <a:latin typeface="Arial" panose="020B0604020202020204" pitchFamily="34" charset="0"/>
                <a:cs typeface="Arial" panose="020B0604020202020204" pitchFamily="34" charset="0"/>
              </a:rPr>
              <a:t>Service-to-service communication (Service Networks) analysis</a:t>
            </a:r>
          </a:p>
          <a:p>
            <a:pPr marL="228594" indent="-228594">
              <a:buClr>
                <a:schemeClr val="tx2"/>
              </a:buClr>
              <a:buFont typeface="Arial" panose="020B0604020202020204" pitchFamily="34" charset="0"/>
              <a:buChar char="►"/>
            </a:pPr>
            <a:r>
              <a:rPr lang="en-US" altLang="zh-CN" sz="1000" dirty="0">
                <a:latin typeface="Arial" panose="020B0604020202020204" pitchFamily="34" charset="0"/>
                <a:cs typeface="Arial" panose="020B0604020202020204" pitchFamily="34" charset="0"/>
              </a:rPr>
              <a:t>Trace analysis and reliability </a:t>
            </a:r>
            <a:endParaRPr lang="en-US" altLang="zh-CN" sz="1000" b="1" dirty="0">
              <a:solidFill>
                <a:srgbClr val="C00000"/>
              </a:solidFill>
              <a:latin typeface="Arial" panose="020B0604020202020204" pitchFamily="34" charset="0"/>
              <a:cs typeface="Arial" panose="020B0604020202020204" pitchFamily="34" charset="0"/>
            </a:endParaRPr>
          </a:p>
        </p:txBody>
      </p:sp>
      <p:sp>
        <p:nvSpPr>
          <p:cNvPr id="52" name="矩形 152"/>
          <p:cNvSpPr/>
          <p:nvPr/>
        </p:nvSpPr>
        <p:spPr>
          <a:xfrm>
            <a:off x="4635500" y="3159460"/>
            <a:ext cx="3924299" cy="1502976"/>
          </a:xfrm>
          <a:prstGeom prst="rect">
            <a:avLst/>
          </a:prstGeom>
        </p:spPr>
        <p:txBody>
          <a:bodyPr wrap="square">
            <a:spAutoFit/>
          </a:bodyPr>
          <a:lstStyle/>
          <a:p>
            <a:pPr>
              <a:spcAft>
                <a:spcPts val="200"/>
              </a:spcAft>
              <a:buClr>
                <a:schemeClr val="tx2"/>
              </a:buClr>
            </a:pPr>
            <a:r>
              <a:rPr lang="en-US" altLang="zh-CN" sz="800" i="1" u="sng" dirty="0">
                <a:latin typeface="Arial" panose="020B0604020202020204" pitchFamily="34" charset="0"/>
                <a:cs typeface="Arial" panose="020B0604020202020204" pitchFamily="34" charset="0"/>
              </a:rPr>
              <a:t>Layers</a:t>
            </a:r>
          </a:p>
          <a:p>
            <a:pPr>
              <a:spcAft>
                <a:spcPts val="200"/>
              </a:spcAft>
              <a:buClr>
                <a:schemeClr val="tx2"/>
              </a:buClr>
            </a:pPr>
            <a:r>
              <a:rPr lang="en-US" altLang="zh-CN" sz="800" b="1" dirty="0">
                <a:latin typeface="Arial" panose="020B0604020202020204" pitchFamily="34" charset="0"/>
                <a:cs typeface="Arial" panose="020B0604020202020204" pitchFamily="34" charset="0"/>
              </a:rPr>
              <a:t>Operation Layer</a:t>
            </a:r>
            <a:r>
              <a:rPr lang="en-US" altLang="zh-CN" sz="800" dirty="0">
                <a:latin typeface="Arial" panose="020B0604020202020204" pitchFamily="34" charset="0"/>
                <a:cs typeface="Arial" panose="020B0604020202020204" pitchFamily="34" charset="0"/>
              </a:rPr>
              <a:t>. Nodes representing the operations which can be invoked</a:t>
            </a:r>
          </a:p>
          <a:p>
            <a:pPr>
              <a:spcAft>
                <a:spcPts val="200"/>
              </a:spcAft>
              <a:buClr>
                <a:schemeClr val="tx2"/>
              </a:buClr>
            </a:pPr>
            <a:r>
              <a:rPr lang="en-US" altLang="zh-CN" sz="800" b="1" dirty="0">
                <a:latin typeface="Arial" panose="020B0604020202020204" pitchFamily="34" charset="0"/>
                <a:cs typeface="Arial" panose="020B0604020202020204" pitchFamily="34" charset="0"/>
              </a:rPr>
              <a:t>Service Layer</a:t>
            </a:r>
            <a:r>
              <a:rPr lang="en-US" altLang="zh-CN" sz="800" dirty="0">
                <a:latin typeface="Arial" panose="020B0604020202020204" pitchFamily="34" charset="0"/>
                <a:cs typeface="Arial" panose="020B0604020202020204" pitchFamily="34" charset="0"/>
              </a:rPr>
              <a:t>. Nodes representing the major services of HC, e.g., ECS and OBS </a:t>
            </a:r>
          </a:p>
          <a:p>
            <a:pPr>
              <a:spcAft>
                <a:spcPts val="200"/>
              </a:spcAft>
              <a:buClr>
                <a:schemeClr val="tx2"/>
              </a:buClr>
            </a:pPr>
            <a:r>
              <a:rPr lang="en-US" altLang="zh-CN" sz="800" b="1" dirty="0" err="1">
                <a:latin typeface="Arial" panose="020B0604020202020204" pitchFamily="34" charset="0"/>
                <a:cs typeface="Arial" panose="020B0604020202020204" pitchFamily="34" charset="0"/>
              </a:rPr>
              <a:t>Microservice</a:t>
            </a:r>
            <a:r>
              <a:rPr lang="en-US" altLang="zh-CN" sz="800" b="1" dirty="0">
                <a:latin typeface="Arial" panose="020B0604020202020204" pitchFamily="34" charset="0"/>
                <a:cs typeface="Arial" panose="020B0604020202020204" pitchFamily="34" charset="0"/>
              </a:rPr>
              <a:t> Layer</a:t>
            </a:r>
            <a:r>
              <a:rPr lang="en-US" altLang="zh-CN" sz="800" dirty="0">
                <a:latin typeface="Arial" panose="020B0604020202020204" pitchFamily="34" charset="0"/>
                <a:cs typeface="Arial" panose="020B0604020202020204" pitchFamily="34" charset="0"/>
              </a:rPr>
              <a:t>. Nodes of </a:t>
            </a:r>
            <a:r>
              <a:rPr lang="en-US" altLang="zh-CN" sz="800" dirty="0" err="1">
                <a:latin typeface="Arial" panose="020B0604020202020204" pitchFamily="34" charset="0"/>
                <a:cs typeface="Arial" panose="020B0604020202020204" pitchFamily="34" charset="0"/>
              </a:rPr>
              <a:t>microservices</a:t>
            </a:r>
            <a:r>
              <a:rPr lang="en-US" altLang="zh-CN" sz="800" dirty="0">
                <a:latin typeface="Arial" panose="020B0604020202020204" pitchFamily="34" charset="0"/>
                <a:cs typeface="Arial" panose="020B0604020202020204" pitchFamily="34" charset="0"/>
              </a:rPr>
              <a:t> supporting major services</a:t>
            </a:r>
          </a:p>
          <a:p>
            <a:pPr>
              <a:spcAft>
                <a:spcPts val="200"/>
              </a:spcAft>
              <a:buClr>
                <a:schemeClr val="tx2"/>
              </a:buClr>
            </a:pPr>
            <a:r>
              <a:rPr lang="en-US" altLang="zh-CN" sz="800" b="1" dirty="0">
                <a:latin typeface="Arial" panose="020B0604020202020204" pitchFamily="34" charset="0"/>
                <a:cs typeface="Arial" panose="020B0604020202020204" pitchFamily="34" charset="0"/>
              </a:rPr>
              <a:t>Virtual Layer</a:t>
            </a:r>
            <a:r>
              <a:rPr lang="en-US" altLang="zh-CN" sz="800" dirty="0">
                <a:latin typeface="Arial" panose="020B0604020202020204" pitchFamily="34" charset="0"/>
                <a:cs typeface="Arial" panose="020B0604020202020204" pitchFamily="34" charset="0"/>
              </a:rPr>
              <a:t>. This layer captures all software-defined entities in the datacenter such as virtual machines (VM), containers, load balancers, virtual networks.</a:t>
            </a:r>
          </a:p>
          <a:p>
            <a:pPr>
              <a:spcAft>
                <a:spcPts val="200"/>
              </a:spcAft>
              <a:buClr>
                <a:schemeClr val="tx2"/>
              </a:buClr>
            </a:pPr>
            <a:r>
              <a:rPr lang="en-US" altLang="zh-CN" sz="800" b="1" dirty="0">
                <a:latin typeface="Arial" panose="020B0604020202020204" pitchFamily="34" charset="0"/>
                <a:cs typeface="Arial" panose="020B0604020202020204" pitchFamily="34" charset="0"/>
              </a:rPr>
              <a:t>Physical Layer</a:t>
            </a:r>
            <a:r>
              <a:rPr lang="en-US" altLang="zh-CN" sz="800" dirty="0">
                <a:latin typeface="Arial" panose="020B0604020202020204" pitchFamily="34" charset="0"/>
                <a:cs typeface="Arial" panose="020B0604020202020204" pitchFamily="34" charset="0"/>
              </a:rPr>
              <a:t>. Physical hosts and associated system resources to which virtual entities are mapped, e.g., memory, disks, NICs, CPUs, etc.</a:t>
            </a:r>
          </a:p>
          <a:p>
            <a:pPr>
              <a:spcAft>
                <a:spcPts val="200"/>
              </a:spcAft>
              <a:buClr>
                <a:schemeClr val="tx2"/>
              </a:buClr>
            </a:pPr>
            <a:r>
              <a:rPr lang="en-US" altLang="zh-CN" sz="800" b="1" dirty="0">
                <a:latin typeface="Arial" panose="020B0604020202020204" pitchFamily="34" charset="0"/>
                <a:cs typeface="Arial" panose="020B0604020202020204" pitchFamily="34" charset="0"/>
              </a:rPr>
              <a:t>Network Layer</a:t>
            </a:r>
            <a:r>
              <a:rPr lang="en-US" altLang="zh-CN" sz="800" dirty="0">
                <a:latin typeface="Arial" panose="020B0604020202020204" pitchFamily="34" charset="0"/>
                <a:cs typeface="Arial" panose="020B0604020202020204" pitchFamily="34" charset="0"/>
              </a:rPr>
              <a:t>. </a:t>
            </a:r>
            <a:r>
              <a:rPr lang="en-US" altLang="zh-CN" sz="800" dirty="0" err="1">
                <a:latin typeface="Arial" panose="020B0604020202020204" pitchFamily="34" charset="0"/>
                <a:cs typeface="Arial" panose="020B0604020202020204" pitchFamily="34" charset="0"/>
              </a:rPr>
              <a:t>ToR</a:t>
            </a:r>
            <a:r>
              <a:rPr lang="en-US" altLang="zh-CN" sz="800" dirty="0">
                <a:latin typeface="Arial" panose="020B0604020202020204" pitchFamily="34" charset="0"/>
                <a:cs typeface="Arial" panose="020B0604020202020204" pitchFamily="34" charset="0"/>
              </a:rPr>
              <a:t> switches, routers, etc.</a:t>
            </a:r>
          </a:p>
          <a:p>
            <a:pPr>
              <a:spcAft>
                <a:spcPts val="200"/>
              </a:spcAft>
              <a:buClr>
                <a:schemeClr val="tx2"/>
              </a:buClr>
            </a:pPr>
            <a:r>
              <a:rPr lang="en-US" altLang="zh-CN" sz="800" b="1" dirty="0">
                <a:latin typeface="Arial" panose="020B0604020202020204" pitchFamily="34" charset="0"/>
                <a:cs typeface="Arial" panose="020B0604020202020204" pitchFamily="34" charset="0"/>
              </a:rPr>
              <a:t>Infrastructure Layer</a:t>
            </a:r>
            <a:r>
              <a:rPr lang="en-US" altLang="zh-CN" sz="800" dirty="0">
                <a:latin typeface="Arial" panose="020B0604020202020204" pitchFamily="34" charset="0"/>
                <a:cs typeface="Arial" panose="020B0604020202020204" pitchFamily="34" charset="0"/>
              </a:rPr>
              <a:t>. Racks, Data Centers, Region, AZ, etc.</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89475" y="734486"/>
            <a:ext cx="3870324" cy="2177057"/>
          </a:xfrm>
          <a:prstGeom prst="rect">
            <a:avLst/>
          </a:prstGeom>
        </p:spPr>
      </p:pic>
      <p:sp>
        <p:nvSpPr>
          <p:cNvPr id="5" name="Rectangle 4"/>
          <p:cNvSpPr/>
          <p:nvPr/>
        </p:nvSpPr>
        <p:spPr>
          <a:xfrm>
            <a:off x="5099050" y="2898768"/>
            <a:ext cx="3524249" cy="200055"/>
          </a:xfrm>
          <a:prstGeom prst="rect">
            <a:avLst/>
          </a:prstGeom>
        </p:spPr>
        <p:txBody>
          <a:bodyPr wrap="square">
            <a:spAutoFit/>
          </a:bodyPr>
          <a:lstStyle/>
          <a:p>
            <a:pPr algn="r"/>
            <a:r>
              <a:rPr lang="en-US" sz="700" dirty="0" err="1">
                <a:solidFill>
                  <a:srgbClr val="0F1419"/>
                </a:solidFill>
                <a:latin typeface="Arial" panose="020B0604020202020204" pitchFamily="34" charset="0"/>
                <a:cs typeface="Arial" panose="020B0604020202020204" pitchFamily="34" charset="0"/>
              </a:rPr>
              <a:t>Dynatrace</a:t>
            </a:r>
            <a:r>
              <a:rPr lang="en-US" sz="700" dirty="0">
                <a:solidFill>
                  <a:srgbClr val="0F1419"/>
                </a:solidFill>
                <a:latin typeface="Arial" panose="020B0604020202020204" pitchFamily="34" charset="0"/>
                <a:cs typeface="Arial" panose="020B0604020202020204" pitchFamily="34" charset="0"/>
              </a:rPr>
              <a:t> cloud infrastructure monitoring using topology models using CMDBs</a:t>
            </a:r>
            <a:endParaRPr lang="en-US" sz="700" dirty="0">
              <a:latin typeface="Arial" panose="020B0604020202020204" pitchFamily="34" charset="0"/>
              <a:cs typeface="Arial" panose="020B0604020202020204" pitchFamily="34" charset="0"/>
            </a:endParaRPr>
          </a:p>
        </p:txBody>
      </p:sp>
      <p:sp>
        <p:nvSpPr>
          <p:cNvPr id="6" name="Rectangle 5"/>
          <p:cNvSpPr/>
          <p:nvPr/>
        </p:nvSpPr>
        <p:spPr>
          <a:xfrm>
            <a:off x="63500" y="667572"/>
            <a:ext cx="4572000" cy="430887"/>
          </a:xfrm>
          <a:prstGeom prst="rect">
            <a:avLst/>
          </a:prstGeom>
        </p:spPr>
        <p:txBody>
          <a:bodyPr>
            <a:spAutoFit/>
          </a:bodyPr>
          <a:lstStyle/>
          <a:p>
            <a:pPr marL="266700" lvl="2">
              <a:spcAft>
                <a:spcPts val="0"/>
              </a:spcAft>
              <a:buClr>
                <a:schemeClr val="tx2"/>
              </a:buClr>
            </a:pPr>
            <a:r>
              <a:rPr lang="en-US" sz="1100" b="1" i="1" u="sng" dirty="0">
                <a:latin typeface="Arial" charset="0"/>
                <a:ea typeface="Arial" charset="0"/>
                <a:cs typeface="Arial" charset="0"/>
              </a:rPr>
              <a:t>How to build a topology service/knowledge graph to assist RCA using real-time traces and static CMDB data?</a:t>
            </a:r>
          </a:p>
        </p:txBody>
      </p:sp>
      <p:sp>
        <p:nvSpPr>
          <p:cNvPr id="10" name="Rectangle 9"/>
          <p:cNvSpPr/>
          <p:nvPr/>
        </p:nvSpPr>
        <p:spPr>
          <a:xfrm>
            <a:off x="313735" y="3436669"/>
            <a:ext cx="4032840" cy="1323439"/>
          </a:xfrm>
          <a:prstGeom prst="rect">
            <a:avLst/>
          </a:prstGeom>
        </p:spPr>
        <p:txBody>
          <a:bodyPr wrap="square">
            <a:spAutoFit/>
          </a:bodyPr>
          <a:lstStyle/>
          <a:p>
            <a:r>
              <a:rPr lang="en-US" sz="1000" i="1" u="sng" dirty="0">
                <a:latin typeface="Arial" panose="020B0604020202020204" pitchFamily="34" charset="0"/>
                <a:cs typeface="Arial" panose="020B0604020202020204" pitchFamily="34" charset="0"/>
              </a:rPr>
              <a:t>Root Cause Analysis</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Step 1. When a component fails, analyze the log-based behavior model, resource model, and other models of the faulty component that failed. </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Step 2. Search the topology and find all the predecessors of the faulty component. </a:t>
            </a:r>
          </a:p>
          <a:p>
            <a:pPr marL="171450" indent="-171450">
              <a:buClr>
                <a:schemeClr val="tx2"/>
              </a:buClr>
              <a:buFont typeface="Arial" panose="020B0604020202020204" pitchFamily="34" charset="0"/>
              <a:buChar char="►"/>
            </a:pPr>
            <a:r>
              <a:rPr lang="en-US" sz="1000" dirty="0">
                <a:latin typeface="Arial" panose="020B0604020202020204" pitchFamily="34" charset="0"/>
                <a:cs typeface="Arial" panose="020B0604020202020204" pitchFamily="34" charset="0"/>
              </a:rPr>
              <a:t>Step 3. Analyze the faulty components predecessors. Repeat Step 1.</a:t>
            </a:r>
          </a:p>
        </p:txBody>
      </p:sp>
    </p:spTree>
    <p:extLst>
      <p:ext uri="{BB962C8B-B14F-4D97-AF65-F5344CB8AC3E}">
        <p14:creationId xmlns:p14="http://schemas.microsoft.com/office/powerpoint/2010/main" val="3642555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41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Operations and Maintenance</a:t>
            </a:r>
            <a:br>
              <a:rPr lang="en-US" sz="1400" dirty="0">
                <a:latin typeface="Arial" charset="0"/>
                <a:ea typeface="Arial" charset="0"/>
                <a:cs typeface="Arial" charset="0"/>
              </a:rPr>
            </a:br>
            <a:r>
              <a:rPr lang="en-US" sz="1400" b="0" dirty="0">
                <a:latin typeface="Arial" charset="0"/>
                <a:ea typeface="Arial" charset="0"/>
                <a:cs typeface="Arial" charset="0"/>
              </a:rPr>
              <a:t>Global Trends</a:t>
            </a:r>
            <a:endParaRPr lang="en-US" sz="1400" b="0" dirty="0"/>
          </a:p>
        </p:txBody>
      </p:sp>
      <p:grpSp>
        <p:nvGrpSpPr>
          <p:cNvPr id="13" name="Group 12"/>
          <p:cNvGrpSpPr/>
          <p:nvPr/>
        </p:nvGrpSpPr>
        <p:grpSpPr>
          <a:xfrm>
            <a:off x="517378" y="1818617"/>
            <a:ext cx="6429869" cy="1495657"/>
            <a:chOff x="354108" y="1334629"/>
            <a:chExt cx="8485092" cy="1996492"/>
          </a:xfrm>
        </p:grpSpPr>
        <p:pic>
          <p:nvPicPr>
            <p:cNvPr id="14" name="Picture 1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gray">
            <a:xfrm>
              <a:off x="354108" y="1334629"/>
              <a:ext cx="8485092" cy="1996492"/>
            </a:xfrm>
            <a:prstGeom prst="rect">
              <a:avLst/>
            </a:prstGeom>
            <a:ln w="9525">
              <a:noFill/>
            </a:ln>
          </p:spPr>
        </p:pic>
        <p:sp>
          <p:nvSpPr>
            <p:cNvPr id="15" name="Oval 14"/>
            <p:cNvSpPr/>
            <p:nvPr/>
          </p:nvSpPr>
          <p:spPr bwMode="gray">
            <a:xfrm>
              <a:off x="880024" y="2477254"/>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latin typeface="+mn-lt"/>
                  <a:ea typeface="ＭＳ Ｐゴシック" charset="0"/>
                  <a:cs typeface="ＭＳ Ｐゴシック" charset="0"/>
                </a:rPr>
                <a:t>Core</a:t>
              </a:r>
              <a:br>
                <a:rPr lang="en-US" sz="800" b="1" dirty="0">
                  <a:solidFill>
                    <a:srgbClr val="FF0000"/>
                  </a:solidFill>
                  <a:latin typeface="+mn-lt"/>
                  <a:ea typeface="ＭＳ Ｐゴシック" charset="0"/>
                  <a:cs typeface="ＭＳ Ｐゴシック" charset="0"/>
                </a:rPr>
              </a:br>
              <a:r>
                <a:rPr lang="en-US" sz="800" b="1" dirty="0">
                  <a:solidFill>
                    <a:srgbClr val="FF0000"/>
                  </a:solidFill>
                  <a:latin typeface="+mn-lt"/>
                  <a:ea typeface="ＭＳ Ｐゴシック" charset="0"/>
                  <a:cs typeface="ＭＳ Ｐゴシック" charset="0"/>
                </a:rPr>
                <a:t>Networks</a:t>
              </a:r>
            </a:p>
          </p:txBody>
        </p:sp>
        <p:sp>
          <p:nvSpPr>
            <p:cNvPr id="16" name="Oval 15"/>
            <p:cNvSpPr/>
            <p:nvPr/>
          </p:nvSpPr>
          <p:spPr bwMode="gray">
            <a:xfrm>
              <a:off x="1938873" y="1487227"/>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latin typeface="+mn-lt"/>
                  <a:ea typeface="ＭＳ Ｐゴシック" charset="0"/>
                  <a:cs typeface="ＭＳ Ｐゴシック" charset="0"/>
                </a:rPr>
                <a:t>IoT </a:t>
              </a:r>
              <a:br>
                <a:rPr lang="en-US" sz="800" b="1" dirty="0">
                  <a:solidFill>
                    <a:srgbClr val="FF0000"/>
                  </a:solidFill>
                  <a:latin typeface="+mn-lt"/>
                  <a:ea typeface="ＭＳ Ｐゴシック" charset="0"/>
                  <a:cs typeface="ＭＳ Ｐゴシック" charset="0"/>
                </a:rPr>
              </a:br>
              <a:r>
                <a:rPr lang="en-US" sz="800" b="1" dirty="0">
                  <a:solidFill>
                    <a:srgbClr val="FF0000"/>
                  </a:solidFill>
                  <a:latin typeface="+mn-lt"/>
                  <a:ea typeface="ＭＳ Ｐゴシック" charset="0"/>
                  <a:cs typeface="ＭＳ Ｐゴシック" charset="0"/>
                </a:rPr>
                <a:t>Infrastructure</a:t>
              </a:r>
            </a:p>
          </p:txBody>
        </p:sp>
        <p:sp>
          <p:nvSpPr>
            <p:cNvPr id="17" name="Oval 16"/>
            <p:cNvSpPr/>
            <p:nvPr/>
          </p:nvSpPr>
          <p:spPr bwMode="gray">
            <a:xfrm>
              <a:off x="3139669" y="2477253"/>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ea typeface="ＭＳ Ｐゴシック" charset="0"/>
                  <a:cs typeface="ＭＳ Ｐゴシック" charset="0"/>
                </a:rPr>
                <a:t>Network</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Appliances</a:t>
              </a:r>
            </a:p>
          </p:txBody>
        </p:sp>
        <p:sp>
          <p:nvSpPr>
            <p:cNvPr id="18" name="Oval 17"/>
            <p:cNvSpPr/>
            <p:nvPr/>
          </p:nvSpPr>
          <p:spPr bwMode="gray">
            <a:xfrm>
              <a:off x="4147197" y="1487227"/>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ea typeface="ＭＳ Ｐゴシック" charset="0"/>
                  <a:cs typeface="ＭＳ Ｐゴシック" charset="0"/>
                </a:rPr>
                <a:t>Radio</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Access</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Network</a:t>
              </a:r>
            </a:p>
          </p:txBody>
        </p:sp>
        <p:sp>
          <p:nvSpPr>
            <p:cNvPr id="19" name="Oval 18"/>
            <p:cNvSpPr/>
            <p:nvPr/>
          </p:nvSpPr>
          <p:spPr bwMode="gray">
            <a:xfrm>
              <a:off x="5399314" y="2477253"/>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ea typeface="ＭＳ Ｐゴシック" charset="0"/>
                  <a:cs typeface="ＭＳ Ｐゴシック" charset="0"/>
                </a:rPr>
                <a:t>Content</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Delivery</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Networks</a:t>
              </a:r>
            </a:p>
          </p:txBody>
        </p:sp>
        <p:sp>
          <p:nvSpPr>
            <p:cNvPr id="20" name="Oval 19"/>
            <p:cNvSpPr/>
            <p:nvPr/>
          </p:nvSpPr>
          <p:spPr bwMode="gray">
            <a:xfrm>
              <a:off x="6355521" y="1487227"/>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ea typeface="ＭＳ Ｐゴシック" charset="0"/>
                  <a:cs typeface="ＭＳ Ｐゴシック" charset="0"/>
                </a:rPr>
                <a:t>Virtual</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CPE</a:t>
              </a:r>
            </a:p>
          </p:txBody>
        </p:sp>
        <p:sp>
          <p:nvSpPr>
            <p:cNvPr id="21" name="Oval 20"/>
            <p:cNvSpPr/>
            <p:nvPr/>
          </p:nvSpPr>
          <p:spPr bwMode="gray">
            <a:xfrm>
              <a:off x="7658960" y="2477253"/>
              <a:ext cx="742521" cy="742521"/>
            </a:xfrm>
            <a:prstGeom prst="ellipse">
              <a:avLst/>
            </a:prstGeom>
            <a:gradFill flip="none" rotWithShape="1">
              <a:gsLst>
                <a:gs pos="26000">
                  <a:schemeClr val="bg1"/>
                </a:gs>
                <a:gs pos="100000">
                  <a:schemeClr val="bg1">
                    <a:alpha val="0"/>
                  </a:schemeClr>
                </a:gs>
              </a:gsLst>
              <a:path path="circle">
                <a:fillToRect l="50000" t="50000" r="50000" b="50000"/>
              </a:path>
              <a:tileRect/>
            </a:gradFill>
            <a:ln>
              <a:solidFill>
                <a:srgbClr val="FF0000"/>
              </a:solidFill>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914400">
                <a:spcBef>
                  <a:spcPts val="600"/>
                </a:spcBef>
              </a:pPr>
              <a:r>
                <a:rPr lang="en-US" sz="800" b="1" dirty="0">
                  <a:solidFill>
                    <a:srgbClr val="FF0000"/>
                  </a:solidFill>
                  <a:ea typeface="ＭＳ Ｐゴシック" charset="0"/>
                  <a:cs typeface="ＭＳ Ｐゴシック" charset="0"/>
                </a:rPr>
                <a:t>Mobile</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Edge</a:t>
              </a:r>
              <a:br>
                <a:rPr lang="en-US" sz="800" b="1" dirty="0">
                  <a:solidFill>
                    <a:srgbClr val="FF0000"/>
                  </a:solidFill>
                  <a:ea typeface="ＭＳ Ｐゴシック" charset="0"/>
                  <a:cs typeface="ＭＳ Ｐゴシック" charset="0"/>
                </a:rPr>
              </a:br>
              <a:r>
                <a:rPr lang="en-US" sz="800" b="1" dirty="0">
                  <a:solidFill>
                    <a:srgbClr val="FF0000"/>
                  </a:solidFill>
                  <a:ea typeface="ＭＳ Ｐゴシック" charset="0"/>
                  <a:cs typeface="ＭＳ Ｐゴシック" charset="0"/>
                </a:rPr>
                <a:t>Computing</a:t>
              </a:r>
            </a:p>
          </p:txBody>
        </p:sp>
      </p:grpSp>
      <p:sp>
        <p:nvSpPr>
          <p:cNvPr id="22" name="Content Placeholder 1"/>
          <p:cNvSpPr txBox="1">
            <a:spLocks/>
          </p:cNvSpPr>
          <p:nvPr/>
        </p:nvSpPr>
        <p:spPr bwMode="gray">
          <a:xfrm>
            <a:off x="447529" y="3489395"/>
            <a:ext cx="1905000" cy="2935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noAutofit/>
          </a:bodyPr>
          <a:lstStyle>
            <a:lvl1pPr marL="230188" indent="-230188" algn="l" rtl="0" eaLnBrk="1" fontAlgn="base" hangingPunct="1">
              <a:lnSpc>
                <a:spcPct val="90000"/>
              </a:lnSpc>
              <a:spcBef>
                <a:spcPts val="1200"/>
              </a:spcBef>
              <a:spcAft>
                <a:spcPct val="0"/>
              </a:spcAft>
              <a:buClr>
                <a:schemeClr val="accent1"/>
              </a:buClr>
              <a:buFont typeface="Wingdings" pitchFamily="2" charset="2"/>
              <a:buChar char="§"/>
              <a:defRPr sz="2000" baseline="0">
                <a:solidFill>
                  <a:schemeClr val="tx2"/>
                </a:solidFill>
                <a:latin typeface="+mn-lt"/>
                <a:ea typeface="ＭＳ Ｐゴシック" charset="-128"/>
                <a:cs typeface="ＭＳ Ｐゴシック" charset="0"/>
              </a:defRPr>
            </a:lvl1pPr>
            <a:lvl2pPr marL="461963" indent="-231775" algn="l" rtl="0" eaLnBrk="1" fontAlgn="base" hangingPunct="1">
              <a:lnSpc>
                <a:spcPct val="90000"/>
              </a:lnSpc>
              <a:spcBef>
                <a:spcPts val="400"/>
              </a:spcBef>
              <a:spcAft>
                <a:spcPct val="0"/>
              </a:spcAft>
              <a:buClr>
                <a:schemeClr val="accent1"/>
              </a:buClr>
              <a:buChar char="–"/>
              <a:defRPr sz="1800">
                <a:solidFill>
                  <a:schemeClr val="tx2"/>
                </a:solidFill>
                <a:latin typeface="+mn-lt"/>
                <a:ea typeface="ＭＳ Ｐゴシック" charset="-128"/>
              </a:defRPr>
            </a:lvl2pPr>
            <a:lvl3pPr marL="684213" indent="-166688" algn="l" rtl="0" eaLnBrk="1" fontAlgn="base" hangingPunct="1">
              <a:lnSpc>
                <a:spcPct val="90000"/>
              </a:lnSpc>
              <a:spcBef>
                <a:spcPts val="400"/>
              </a:spcBef>
              <a:spcAft>
                <a:spcPct val="0"/>
              </a:spcAft>
              <a:buClr>
                <a:schemeClr val="accent1"/>
              </a:buClr>
              <a:buFont typeface="Wingdings" pitchFamily="2" charset="2"/>
              <a:buChar char="§"/>
              <a:defRPr sz="1600">
                <a:solidFill>
                  <a:schemeClr val="tx2"/>
                </a:solidFill>
                <a:latin typeface="+mn-lt"/>
                <a:ea typeface="ＭＳ Ｐゴシック" charset="-128"/>
              </a:defRPr>
            </a:lvl3pPr>
            <a:lvl4pPr marL="858838" indent="-174625" algn="l" rtl="0" eaLnBrk="1" fontAlgn="base" hangingPunct="1">
              <a:lnSpc>
                <a:spcPct val="90000"/>
              </a:lnSpc>
              <a:spcBef>
                <a:spcPts val="400"/>
              </a:spcBef>
              <a:spcAft>
                <a:spcPct val="0"/>
              </a:spcAft>
              <a:buClr>
                <a:schemeClr val="accent1"/>
              </a:buClr>
              <a:buChar char="–"/>
              <a:defRPr sz="1400">
                <a:solidFill>
                  <a:schemeClr val="tx2"/>
                </a:solidFill>
                <a:latin typeface="+mn-lt"/>
                <a:ea typeface="ＭＳ Ｐゴシック" charset="-128"/>
              </a:defRPr>
            </a:lvl4pPr>
            <a:lvl5pPr marL="1485900" indent="-228600" algn="l" rtl="0" eaLnBrk="1" fontAlgn="base" hangingPunct="1">
              <a:lnSpc>
                <a:spcPct val="90000"/>
              </a:lnSpc>
              <a:spcBef>
                <a:spcPts val="400"/>
              </a:spcBef>
              <a:spcAft>
                <a:spcPct val="0"/>
              </a:spcAft>
              <a:buClr>
                <a:schemeClr val="bg1"/>
              </a:buClr>
              <a:buFont typeface="Wingdings" pitchFamily="2" charset="2"/>
              <a:buChar char="§"/>
              <a:defRPr sz="1800">
                <a:solidFill>
                  <a:schemeClr val="bg1"/>
                </a:solidFill>
                <a:latin typeface="+mn-lt"/>
                <a:ea typeface="ＭＳ Ｐゴシック" charset="-128"/>
              </a:defRPr>
            </a:lvl5pPr>
            <a:lvl6pPr marL="25146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6pPr>
            <a:lvl7pPr marL="29718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7pPr>
            <a:lvl8pPr marL="34290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8pPr>
            <a:lvl9pPr marL="38862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9pPr>
          </a:lstStyle>
          <a:p>
            <a:pPr marL="0" indent="0" defTabSz="914400">
              <a:lnSpc>
                <a:spcPct val="114000"/>
              </a:lnSpc>
              <a:spcBef>
                <a:spcPts val="0"/>
              </a:spcBef>
              <a:spcAft>
                <a:spcPts val="1200"/>
              </a:spcAft>
              <a:buFont typeface="Wingdings" pitchFamily="2" charset="2"/>
              <a:buNone/>
            </a:pPr>
            <a:r>
              <a:rPr lang="en-US" sz="1200" b="1" kern="0" dirty="0"/>
              <a:t>Energy</a:t>
            </a:r>
          </a:p>
        </p:txBody>
      </p:sp>
      <p:sp>
        <p:nvSpPr>
          <p:cNvPr id="23" name="Content Placeholder 1"/>
          <p:cNvSpPr txBox="1">
            <a:spLocks/>
          </p:cNvSpPr>
          <p:nvPr/>
        </p:nvSpPr>
        <p:spPr bwMode="gray">
          <a:xfrm>
            <a:off x="2238229" y="3489395"/>
            <a:ext cx="1905000" cy="2935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noAutofit/>
          </a:bodyPr>
          <a:lstStyle>
            <a:lvl1pPr marL="230188" indent="-230188" algn="l" rtl="0" eaLnBrk="1" fontAlgn="base" hangingPunct="1">
              <a:lnSpc>
                <a:spcPct val="90000"/>
              </a:lnSpc>
              <a:spcBef>
                <a:spcPts val="1200"/>
              </a:spcBef>
              <a:spcAft>
                <a:spcPct val="0"/>
              </a:spcAft>
              <a:buClr>
                <a:schemeClr val="accent1"/>
              </a:buClr>
              <a:buFont typeface="Wingdings" pitchFamily="2" charset="2"/>
              <a:buChar char="§"/>
              <a:defRPr sz="2000" baseline="0">
                <a:solidFill>
                  <a:schemeClr val="tx2"/>
                </a:solidFill>
                <a:latin typeface="+mn-lt"/>
                <a:ea typeface="ＭＳ Ｐゴシック" charset="-128"/>
                <a:cs typeface="ＭＳ Ｐゴシック" charset="0"/>
              </a:defRPr>
            </a:lvl1pPr>
            <a:lvl2pPr marL="461963" indent="-231775" algn="l" rtl="0" eaLnBrk="1" fontAlgn="base" hangingPunct="1">
              <a:lnSpc>
                <a:spcPct val="90000"/>
              </a:lnSpc>
              <a:spcBef>
                <a:spcPts val="400"/>
              </a:spcBef>
              <a:spcAft>
                <a:spcPct val="0"/>
              </a:spcAft>
              <a:buClr>
                <a:schemeClr val="accent1"/>
              </a:buClr>
              <a:buChar char="–"/>
              <a:defRPr sz="1800">
                <a:solidFill>
                  <a:schemeClr val="tx2"/>
                </a:solidFill>
                <a:latin typeface="+mn-lt"/>
                <a:ea typeface="ＭＳ Ｐゴシック" charset="-128"/>
              </a:defRPr>
            </a:lvl2pPr>
            <a:lvl3pPr marL="684213" indent="-166688" algn="l" rtl="0" eaLnBrk="1" fontAlgn="base" hangingPunct="1">
              <a:lnSpc>
                <a:spcPct val="90000"/>
              </a:lnSpc>
              <a:spcBef>
                <a:spcPts val="400"/>
              </a:spcBef>
              <a:spcAft>
                <a:spcPct val="0"/>
              </a:spcAft>
              <a:buClr>
                <a:schemeClr val="accent1"/>
              </a:buClr>
              <a:buFont typeface="Wingdings" pitchFamily="2" charset="2"/>
              <a:buChar char="§"/>
              <a:defRPr sz="1600">
                <a:solidFill>
                  <a:schemeClr val="tx2"/>
                </a:solidFill>
                <a:latin typeface="+mn-lt"/>
                <a:ea typeface="ＭＳ Ｐゴシック" charset="-128"/>
              </a:defRPr>
            </a:lvl3pPr>
            <a:lvl4pPr marL="858838" indent="-174625" algn="l" rtl="0" eaLnBrk="1" fontAlgn="base" hangingPunct="1">
              <a:lnSpc>
                <a:spcPct val="90000"/>
              </a:lnSpc>
              <a:spcBef>
                <a:spcPts val="400"/>
              </a:spcBef>
              <a:spcAft>
                <a:spcPct val="0"/>
              </a:spcAft>
              <a:buClr>
                <a:schemeClr val="accent1"/>
              </a:buClr>
              <a:buChar char="–"/>
              <a:defRPr sz="1400">
                <a:solidFill>
                  <a:schemeClr val="tx2"/>
                </a:solidFill>
                <a:latin typeface="+mn-lt"/>
                <a:ea typeface="ＭＳ Ｐゴシック" charset="-128"/>
              </a:defRPr>
            </a:lvl4pPr>
            <a:lvl5pPr marL="1485900" indent="-228600" algn="l" rtl="0" eaLnBrk="1" fontAlgn="base" hangingPunct="1">
              <a:lnSpc>
                <a:spcPct val="90000"/>
              </a:lnSpc>
              <a:spcBef>
                <a:spcPts val="400"/>
              </a:spcBef>
              <a:spcAft>
                <a:spcPct val="0"/>
              </a:spcAft>
              <a:buClr>
                <a:schemeClr val="bg1"/>
              </a:buClr>
              <a:buFont typeface="Wingdings" pitchFamily="2" charset="2"/>
              <a:buChar char="§"/>
              <a:defRPr sz="1800">
                <a:solidFill>
                  <a:schemeClr val="bg1"/>
                </a:solidFill>
                <a:latin typeface="+mn-lt"/>
                <a:ea typeface="ＭＳ Ｐゴシック" charset="-128"/>
              </a:defRPr>
            </a:lvl5pPr>
            <a:lvl6pPr marL="25146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6pPr>
            <a:lvl7pPr marL="29718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7pPr>
            <a:lvl8pPr marL="34290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8pPr>
            <a:lvl9pPr marL="38862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9pPr>
          </a:lstStyle>
          <a:p>
            <a:pPr marL="0" indent="0" defTabSz="914400">
              <a:lnSpc>
                <a:spcPct val="114000"/>
              </a:lnSpc>
              <a:spcBef>
                <a:spcPts val="0"/>
              </a:spcBef>
              <a:spcAft>
                <a:spcPts val="1200"/>
              </a:spcAft>
              <a:buFont typeface="Wingdings" pitchFamily="2" charset="2"/>
              <a:buNone/>
            </a:pPr>
            <a:r>
              <a:rPr lang="en-US" sz="1200" b="1" kern="0" dirty="0"/>
              <a:t>Manufacturing</a:t>
            </a:r>
          </a:p>
        </p:txBody>
      </p:sp>
      <p:sp>
        <p:nvSpPr>
          <p:cNvPr id="24" name="Content Placeholder 1"/>
          <p:cNvSpPr txBox="1">
            <a:spLocks/>
          </p:cNvSpPr>
          <p:nvPr/>
        </p:nvSpPr>
        <p:spPr bwMode="gray">
          <a:xfrm>
            <a:off x="5772004" y="3489395"/>
            <a:ext cx="1905000" cy="2935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noAutofit/>
          </a:bodyPr>
          <a:lstStyle>
            <a:lvl1pPr marL="230188" indent="-230188" algn="l" rtl="0" eaLnBrk="1" fontAlgn="base" hangingPunct="1">
              <a:lnSpc>
                <a:spcPct val="90000"/>
              </a:lnSpc>
              <a:spcBef>
                <a:spcPts val="1200"/>
              </a:spcBef>
              <a:spcAft>
                <a:spcPct val="0"/>
              </a:spcAft>
              <a:buClr>
                <a:schemeClr val="accent1"/>
              </a:buClr>
              <a:buFont typeface="Wingdings" pitchFamily="2" charset="2"/>
              <a:buChar char="§"/>
              <a:defRPr sz="2000" baseline="0">
                <a:solidFill>
                  <a:schemeClr val="tx2"/>
                </a:solidFill>
                <a:latin typeface="+mn-lt"/>
                <a:ea typeface="ＭＳ Ｐゴシック" charset="-128"/>
                <a:cs typeface="ＭＳ Ｐゴシック" charset="0"/>
              </a:defRPr>
            </a:lvl1pPr>
            <a:lvl2pPr marL="461963" indent="-231775" algn="l" rtl="0" eaLnBrk="1" fontAlgn="base" hangingPunct="1">
              <a:lnSpc>
                <a:spcPct val="90000"/>
              </a:lnSpc>
              <a:spcBef>
                <a:spcPts val="400"/>
              </a:spcBef>
              <a:spcAft>
                <a:spcPct val="0"/>
              </a:spcAft>
              <a:buClr>
                <a:schemeClr val="accent1"/>
              </a:buClr>
              <a:buChar char="–"/>
              <a:defRPr sz="1800">
                <a:solidFill>
                  <a:schemeClr val="tx2"/>
                </a:solidFill>
                <a:latin typeface="+mn-lt"/>
                <a:ea typeface="ＭＳ Ｐゴシック" charset="-128"/>
              </a:defRPr>
            </a:lvl2pPr>
            <a:lvl3pPr marL="684213" indent="-166688" algn="l" rtl="0" eaLnBrk="1" fontAlgn="base" hangingPunct="1">
              <a:lnSpc>
                <a:spcPct val="90000"/>
              </a:lnSpc>
              <a:spcBef>
                <a:spcPts val="400"/>
              </a:spcBef>
              <a:spcAft>
                <a:spcPct val="0"/>
              </a:spcAft>
              <a:buClr>
                <a:schemeClr val="accent1"/>
              </a:buClr>
              <a:buFont typeface="Wingdings" pitchFamily="2" charset="2"/>
              <a:buChar char="§"/>
              <a:defRPr sz="1600">
                <a:solidFill>
                  <a:schemeClr val="tx2"/>
                </a:solidFill>
                <a:latin typeface="+mn-lt"/>
                <a:ea typeface="ＭＳ Ｐゴシック" charset="-128"/>
              </a:defRPr>
            </a:lvl3pPr>
            <a:lvl4pPr marL="858838" indent="-174625" algn="l" rtl="0" eaLnBrk="1" fontAlgn="base" hangingPunct="1">
              <a:lnSpc>
                <a:spcPct val="90000"/>
              </a:lnSpc>
              <a:spcBef>
                <a:spcPts val="400"/>
              </a:spcBef>
              <a:spcAft>
                <a:spcPct val="0"/>
              </a:spcAft>
              <a:buClr>
                <a:schemeClr val="accent1"/>
              </a:buClr>
              <a:buChar char="–"/>
              <a:defRPr sz="1400">
                <a:solidFill>
                  <a:schemeClr val="tx2"/>
                </a:solidFill>
                <a:latin typeface="+mn-lt"/>
                <a:ea typeface="ＭＳ Ｐゴシック" charset="-128"/>
              </a:defRPr>
            </a:lvl4pPr>
            <a:lvl5pPr marL="1485900" indent="-228600" algn="l" rtl="0" eaLnBrk="1" fontAlgn="base" hangingPunct="1">
              <a:lnSpc>
                <a:spcPct val="90000"/>
              </a:lnSpc>
              <a:spcBef>
                <a:spcPts val="400"/>
              </a:spcBef>
              <a:spcAft>
                <a:spcPct val="0"/>
              </a:spcAft>
              <a:buClr>
                <a:schemeClr val="bg1"/>
              </a:buClr>
              <a:buFont typeface="Wingdings" pitchFamily="2" charset="2"/>
              <a:buChar char="§"/>
              <a:defRPr sz="1800">
                <a:solidFill>
                  <a:schemeClr val="bg1"/>
                </a:solidFill>
                <a:latin typeface="+mn-lt"/>
                <a:ea typeface="ＭＳ Ｐゴシック" charset="-128"/>
              </a:defRPr>
            </a:lvl5pPr>
            <a:lvl6pPr marL="25146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6pPr>
            <a:lvl7pPr marL="29718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7pPr>
            <a:lvl8pPr marL="34290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8pPr>
            <a:lvl9pPr marL="38862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9pPr>
          </a:lstStyle>
          <a:p>
            <a:pPr marL="0" indent="0" defTabSz="914400">
              <a:lnSpc>
                <a:spcPct val="114000"/>
              </a:lnSpc>
              <a:spcBef>
                <a:spcPts val="0"/>
              </a:spcBef>
              <a:spcAft>
                <a:spcPts val="1200"/>
              </a:spcAft>
              <a:buFont typeface="Wingdings" pitchFamily="2" charset="2"/>
              <a:buNone/>
            </a:pPr>
            <a:r>
              <a:rPr lang="en-US" sz="1200" b="1" kern="0" dirty="0"/>
              <a:t>Smart Cities/Buildings</a:t>
            </a:r>
          </a:p>
        </p:txBody>
      </p:sp>
      <p:sp>
        <p:nvSpPr>
          <p:cNvPr id="25" name="Content Placeholder 1"/>
          <p:cNvSpPr txBox="1">
            <a:spLocks/>
          </p:cNvSpPr>
          <p:nvPr/>
        </p:nvSpPr>
        <p:spPr bwMode="gray">
          <a:xfrm>
            <a:off x="3947966" y="3489395"/>
            <a:ext cx="1905000" cy="2729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noAutofit/>
          </a:bodyPr>
          <a:lstStyle>
            <a:lvl1pPr marL="230188" indent="-230188" algn="l" rtl="0" eaLnBrk="1" fontAlgn="base" hangingPunct="1">
              <a:lnSpc>
                <a:spcPct val="90000"/>
              </a:lnSpc>
              <a:spcBef>
                <a:spcPts val="1200"/>
              </a:spcBef>
              <a:spcAft>
                <a:spcPct val="0"/>
              </a:spcAft>
              <a:buClr>
                <a:schemeClr val="accent1"/>
              </a:buClr>
              <a:buFont typeface="Wingdings" pitchFamily="2" charset="2"/>
              <a:buChar char="§"/>
              <a:defRPr sz="2000" baseline="0">
                <a:solidFill>
                  <a:schemeClr val="tx2"/>
                </a:solidFill>
                <a:latin typeface="+mn-lt"/>
                <a:ea typeface="ＭＳ Ｐゴシック" charset="-128"/>
                <a:cs typeface="ＭＳ Ｐゴシック" charset="0"/>
              </a:defRPr>
            </a:lvl1pPr>
            <a:lvl2pPr marL="461963" indent="-231775" algn="l" rtl="0" eaLnBrk="1" fontAlgn="base" hangingPunct="1">
              <a:lnSpc>
                <a:spcPct val="90000"/>
              </a:lnSpc>
              <a:spcBef>
                <a:spcPts val="400"/>
              </a:spcBef>
              <a:spcAft>
                <a:spcPct val="0"/>
              </a:spcAft>
              <a:buClr>
                <a:schemeClr val="accent1"/>
              </a:buClr>
              <a:buChar char="–"/>
              <a:defRPr sz="1800">
                <a:solidFill>
                  <a:schemeClr val="tx2"/>
                </a:solidFill>
                <a:latin typeface="+mn-lt"/>
                <a:ea typeface="ＭＳ Ｐゴシック" charset="-128"/>
              </a:defRPr>
            </a:lvl2pPr>
            <a:lvl3pPr marL="684213" indent="-166688" algn="l" rtl="0" eaLnBrk="1" fontAlgn="base" hangingPunct="1">
              <a:lnSpc>
                <a:spcPct val="90000"/>
              </a:lnSpc>
              <a:spcBef>
                <a:spcPts val="400"/>
              </a:spcBef>
              <a:spcAft>
                <a:spcPct val="0"/>
              </a:spcAft>
              <a:buClr>
                <a:schemeClr val="accent1"/>
              </a:buClr>
              <a:buFont typeface="Wingdings" pitchFamily="2" charset="2"/>
              <a:buChar char="§"/>
              <a:defRPr sz="1600">
                <a:solidFill>
                  <a:schemeClr val="tx2"/>
                </a:solidFill>
                <a:latin typeface="+mn-lt"/>
                <a:ea typeface="ＭＳ Ｐゴシック" charset="-128"/>
              </a:defRPr>
            </a:lvl3pPr>
            <a:lvl4pPr marL="858838" indent="-174625" algn="l" rtl="0" eaLnBrk="1" fontAlgn="base" hangingPunct="1">
              <a:lnSpc>
                <a:spcPct val="90000"/>
              </a:lnSpc>
              <a:spcBef>
                <a:spcPts val="400"/>
              </a:spcBef>
              <a:spcAft>
                <a:spcPct val="0"/>
              </a:spcAft>
              <a:buClr>
                <a:schemeClr val="accent1"/>
              </a:buClr>
              <a:buChar char="–"/>
              <a:defRPr sz="1400">
                <a:solidFill>
                  <a:schemeClr val="tx2"/>
                </a:solidFill>
                <a:latin typeface="+mn-lt"/>
                <a:ea typeface="ＭＳ Ｐゴシック" charset="-128"/>
              </a:defRPr>
            </a:lvl4pPr>
            <a:lvl5pPr marL="1485900" indent="-228600" algn="l" rtl="0" eaLnBrk="1" fontAlgn="base" hangingPunct="1">
              <a:lnSpc>
                <a:spcPct val="90000"/>
              </a:lnSpc>
              <a:spcBef>
                <a:spcPts val="400"/>
              </a:spcBef>
              <a:spcAft>
                <a:spcPct val="0"/>
              </a:spcAft>
              <a:buClr>
                <a:schemeClr val="bg1"/>
              </a:buClr>
              <a:buFont typeface="Wingdings" pitchFamily="2" charset="2"/>
              <a:buChar char="§"/>
              <a:defRPr sz="1800">
                <a:solidFill>
                  <a:schemeClr val="bg1"/>
                </a:solidFill>
                <a:latin typeface="+mn-lt"/>
                <a:ea typeface="ＭＳ Ｐゴシック" charset="-128"/>
              </a:defRPr>
            </a:lvl5pPr>
            <a:lvl6pPr marL="25146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6pPr>
            <a:lvl7pPr marL="29718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7pPr>
            <a:lvl8pPr marL="34290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8pPr>
            <a:lvl9pPr marL="38862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9pPr>
          </a:lstStyle>
          <a:p>
            <a:pPr marL="0" indent="0" defTabSz="914400">
              <a:lnSpc>
                <a:spcPct val="114000"/>
              </a:lnSpc>
              <a:spcBef>
                <a:spcPts val="0"/>
              </a:spcBef>
              <a:spcAft>
                <a:spcPts val="1200"/>
              </a:spcAft>
              <a:buFont typeface="Wingdings" pitchFamily="2" charset="2"/>
              <a:buNone/>
            </a:pPr>
            <a:r>
              <a:rPr lang="en-US" sz="1200" b="1" kern="0" dirty="0"/>
              <a:t>Healthcare</a:t>
            </a:r>
          </a:p>
        </p:txBody>
      </p:sp>
      <p:sp>
        <p:nvSpPr>
          <p:cNvPr id="26" name="Content Placeholder 1"/>
          <p:cNvSpPr txBox="1">
            <a:spLocks/>
          </p:cNvSpPr>
          <p:nvPr/>
        </p:nvSpPr>
        <p:spPr bwMode="gray">
          <a:xfrm>
            <a:off x="476222" y="1538038"/>
            <a:ext cx="1905000" cy="3718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noAutofit/>
          </a:bodyPr>
          <a:lstStyle>
            <a:lvl1pPr marL="230188" indent="-230188" algn="l" rtl="0" eaLnBrk="1" fontAlgn="base" hangingPunct="1">
              <a:lnSpc>
                <a:spcPct val="90000"/>
              </a:lnSpc>
              <a:spcBef>
                <a:spcPts val="1200"/>
              </a:spcBef>
              <a:spcAft>
                <a:spcPct val="0"/>
              </a:spcAft>
              <a:buClr>
                <a:schemeClr val="accent1"/>
              </a:buClr>
              <a:buFont typeface="Wingdings" pitchFamily="2" charset="2"/>
              <a:buChar char="§"/>
              <a:defRPr sz="2000" baseline="0">
                <a:solidFill>
                  <a:schemeClr val="tx2"/>
                </a:solidFill>
                <a:latin typeface="+mn-lt"/>
                <a:ea typeface="ＭＳ Ｐゴシック" charset="-128"/>
                <a:cs typeface="ＭＳ Ｐゴシック" charset="0"/>
              </a:defRPr>
            </a:lvl1pPr>
            <a:lvl2pPr marL="461963" indent="-231775" algn="l" rtl="0" eaLnBrk="1" fontAlgn="base" hangingPunct="1">
              <a:lnSpc>
                <a:spcPct val="90000"/>
              </a:lnSpc>
              <a:spcBef>
                <a:spcPts val="400"/>
              </a:spcBef>
              <a:spcAft>
                <a:spcPct val="0"/>
              </a:spcAft>
              <a:buClr>
                <a:schemeClr val="accent1"/>
              </a:buClr>
              <a:buChar char="–"/>
              <a:defRPr sz="1800">
                <a:solidFill>
                  <a:schemeClr val="tx2"/>
                </a:solidFill>
                <a:latin typeface="+mn-lt"/>
                <a:ea typeface="ＭＳ Ｐゴシック" charset="-128"/>
              </a:defRPr>
            </a:lvl2pPr>
            <a:lvl3pPr marL="684213" indent="-166688" algn="l" rtl="0" eaLnBrk="1" fontAlgn="base" hangingPunct="1">
              <a:lnSpc>
                <a:spcPct val="90000"/>
              </a:lnSpc>
              <a:spcBef>
                <a:spcPts val="400"/>
              </a:spcBef>
              <a:spcAft>
                <a:spcPct val="0"/>
              </a:spcAft>
              <a:buClr>
                <a:schemeClr val="accent1"/>
              </a:buClr>
              <a:buFont typeface="Wingdings" pitchFamily="2" charset="2"/>
              <a:buChar char="§"/>
              <a:defRPr sz="1600">
                <a:solidFill>
                  <a:schemeClr val="tx2"/>
                </a:solidFill>
                <a:latin typeface="+mn-lt"/>
                <a:ea typeface="ＭＳ Ｐゴシック" charset="-128"/>
              </a:defRPr>
            </a:lvl3pPr>
            <a:lvl4pPr marL="858838" indent="-174625" algn="l" rtl="0" eaLnBrk="1" fontAlgn="base" hangingPunct="1">
              <a:lnSpc>
                <a:spcPct val="90000"/>
              </a:lnSpc>
              <a:spcBef>
                <a:spcPts val="400"/>
              </a:spcBef>
              <a:spcAft>
                <a:spcPct val="0"/>
              </a:spcAft>
              <a:buClr>
                <a:schemeClr val="accent1"/>
              </a:buClr>
              <a:buChar char="–"/>
              <a:defRPr sz="1400">
                <a:solidFill>
                  <a:schemeClr val="tx2"/>
                </a:solidFill>
                <a:latin typeface="+mn-lt"/>
                <a:ea typeface="ＭＳ Ｐゴシック" charset="-128"/>
              </a:defRPr>
            </a:lvl4pPr>
            <a:lvl5pPr marL="1485900" indent="-228600" algn="l" rtl="0" eaLnBrk="1" fontAlgn="base" hangingPunct="1">
              <a:lnSpc>
                <a:spcPct val="90000"/>
              </a:lnSpc>
              <a:spcBef>
                <a:spcPts val="400"/>
              </a:spcBef>
              <a:spcAft>
                <a:spcPct val="0"/>
              </a:spcAft>
              <a:buClr>
                <a:schemeClr val="bg1"/>
              </a:buClr>
              <a:buFont typeface="Wingdings" pitchFamily="2" charset="2"/>
              <a:buChar char="§"/>
              <a:defRPr sz="1800">
                <a:solidFill>
                  <a:schemeClr val="bg1"/>
                </a:solidFill>
                <a:latin typeface="+mn-lt"/>
                <a:ea typeface="ＭＳ Ｐゴシック" charset="-128"/>
              </a:defRPr>
            </a:lvl5pPr>
            <a:lvl6pPr marL="25146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6pPr>
            <a:lvl7pPr marL="29718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7pPr>
            <a:lvl8pPr marL="34290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8pPr>
            <a:lvl9pPr marL="3886200" indent="-228600" algn="l" rtl="0" eaLnBrk="1" fontAlgn="base" hangingPunct="1">
              <a:lnSpc>
                <a:spcPct val="95000"/>
              </a:lnSpc>
              <a:spcBef>
                <a:spcPct val="35000"/>
              </a:spcBef>
              <a:spcAft>
                <a:spcPct val="0"/>
              </a:spcAft>
              <a:buClr>
                <a:srgbClr val="53829F"/>
              </a:buClr>
              <a:buChar char="»"/>
              <a:defRPr sz="1600">
                <a:solidFill>
                  <a:schemeClr val="tx1"/>
                </a:solidFill>
                <a:latin typeface="+mn-lt"/>
                <a:ea typeface="ＭＳ Ｐゴシック" charset="-128"/>
              </a:defRPr>
            </a:lvl9pPr>
          </a:lstStyle>
          <a:p>
            <a:pPr marL="0" indent="0" defTabSz="914400">
              <a:lnSpc>
                <a:spcPct val="114000"/>
              </a:lnSpc>
              <a:spcBef>
                <a:spcPts val="0"/>
              </a:spcBef>
              <a:spcAft>
                <a:spcPts val="1200"/>
              </a:spcAft>
              <a:buFont typeface="Wingdings" pitchFamily="2" charset="2"/>
              <a:buNone/>
            </a:pPr>
            <a:r>
              <a:rPr lang="en-US" sz="1200" b="1" kern="0" dirty="0"/>
              <a:t>Networking</a:t>
            </a:r>
          </a:p>
        </p:txBody>
      </p:sp>
      <p:pic>
        <p:nvPicPr>
          <p:cNvPr id="27" name="图片 33"/>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94381" y="3749534"/>
            <a:ext cx="1286976" cy="748070"/>
          </a:xfrm>
          <a:prstGeom prst="roundRect">
            <a:avLst>
              <a:gd name="adj" fmla="val 8594"/>
            </a:avLst>
          </a:prstGeom>
          <a:blipFill>
            <a:blip r:embed="rId5" cstate="print">
              <a:extLst>
                <a:ext uri="{28A0092B-C50C-407E-A947-70E740481C1C}">
                  <a14:useLocalDpi xmlns:a14="http://schemas.microsoft.com/office/drawing/2010/main" val="0"/>
                </a:ext>
              </a:extLst>
            </a:blip>
            <a:stretch>
              <a:fillRect/>
            </a:stretch>
          </a:blipFill>
          <a:ln w="12700">
            <a:miter lim="400000"/>
          </a:ln>
        </p:spPr>
      </p:pic>
      <p:sp>
        <p:nvSpPr>
          <p:cNvPr id="28" name="文本框 22"/>
          <p:cNvSpPr txBox="1"/>
          <p:nvPr/>
        </p:nvSpPr>
        <p:spPr>
          <a:xfrm>
            <a:off x="427201" y="4488922"/>
            <a:ext cx="1659634" cy="196204"/>
          </a:xfrm>
          <a:prstGeom prst="rect">
            <a:avLst/>
          </a:prstGeom>
          <a:noFill/>
        </p:spPr>
        <p:txBody>
          <a:bodyPr wrap="square" lIns="68576" tIns="34288" rIns="68576" bIns="34288" rtlCol="0">
            <a:spAutoFit/>
          </a:bodyPr>
          <a:lstStyle/>
          <a:p>
            <a:pPr defTabSz="2262591"/>
            <a:r>
              <a:rPr lang="en-US" altLang="zh-CN" sz="800" dirty="0"/>
              <a:t>East Environment Energy</a:t>
            </a:r>
            <a:endParaRPr lang="zh-CN" altLang="en-US" sz="800" dirty="0"/>
          </a:p>
        </p:txBody>
      </p:sp>
      <p:pic>
        <p:nvPicPr>
          <p:cNvPr id="29" name="图片 3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18409" y="3763820"/>
            <a:ext cx="1279854" cy="733784"/>
          </a:xfrm>
          <a:prstGeom prst="roundRect">
            <a:avLst>
              <a:gd name="adj" fmla="val 8594"/>
            </a:avLst>
          </a:prstGeom>
          <a:blipFill>
            <a:blip r:embed="rId7" cstate="print">
              <a:extLst>
                <a:ext uri="{28A0092B-C50C-407E-A947-70E740481C1C}">
                  <a14:useLocalDpi xmlns:a14="http://schemas.microsoft.com/office/drawing/2010/main" val="0"/>
                </a:ext>
              </a:extLst>
            </a:blip>
            <a:stretch>
              <a:fillRect/>
            </a:stretch>
          </a:blipFill>
          <a:ln w="12700">
            <a:miter lim="400000"/>
          </a:ln>
        </p:spPr>
      </p:pic>
      <p:sp>
        <p:nvSpPr>
          <p:cNvPr id="30" name="文本框 22"/>
          <p:cNvSpPr txBox="1"/>
          <p:nvPr/>
        </p:nvSpPr>
        <p:spPr>
          <a:xfrm>
            <a:off x="3947134" y="4488922"/>
            <a:ext cx="1659634" cy="196204"/>
          </a:xfrm>
          <a:prstGeom prst="rect">
            <a:avLst/>
          </a:prstGeom>
          <a:noFill/>
        </p:spPr>
        <p:txBody>
          <a:bodyPr wrap="square" lIns="68576" tIns="34288" rIns="68576" bIns="34288" rtlCol="0">
            <a:spAutoFit/>
          </a:bodyPr>
          <a:lstStyle/>
          <a:p>
            <a:pPr defTabSz="2262591"/>
            <a:r>
              <a:rPr lang="en-US" altLang="zh-CN" sz="800" dirty="0"/>
              <a:t>PHILIPS Medical</a:t>
            </a:r>
            <a:endParaRPr lang="zh-CN" altLang="en-US" sz="800" dirty="0" err="1"/>
          </a:p>
        </p:txBody>
      </p:sp>
      <p:sp>
        <p:nvSpPr>
          <p:cNvPr id="31" name="文本框 22"/>
          <p:cNvSpPr txBox="1"/>
          <p:nvPr/>
        </p:nvSpPr>
        <p:spPr>
          <a:xfrm>
            <a:off x="2213615" y="4488922"/>
            <a:ext cx="1659634" cy="196204"/>
          </a:xfrm>
          <a:prstGeom prst="rect">
            <a:avLst/>
          </a:prstGeom>
          <a:noFill/>
        </p:spPr>
        <p:txBody>
          <a:bodyPr wrap="square" lIns="68576" tIns="34288" rIns="68576" bIns="34288" rtlCol="0">
            <a:spAutoFit/>
          </a:bodyPr>
          <a:lstStyle/>
          <a:p>
            <a:pPr defTabSz="2262591"/>
            <a:r>
              <a:rPr lang="en-US" altLang="zh-CN" sz="800" dirty="0"/>
              <a:t>Geely</a:t>
            </a:r>
            <a:endParaRPr lang="zh-CN" altLang="en-US" sz="800" spc="-108" dirty="0">
              <a:effectLst>
                <a:outerShdw blurRad="63500" dist="76200" dir="2400000" algn="tl">
                  <a:srgbClr val="000000">
                    <a:alpha val="65000"/>
                  </a:srgbClr>
                </a:outerShdw>
              </a:effectLst>
              <a:latin typeface="Arial" pitchFamily="34" charset="0"/>
              <a:ea typeface="微软雅黑" panose="020B0503020204020204" pitchFamily="34" charset="-122"/>
              <a:cs typeface="Arial" pitchFamily="34" charset="0"/>
            </a:endParaRPr>
          </a:p>
        </p:txBody>
      </p:sp>
      <p:pic>
        <p:nvPicPr>
          <p:cNvPr id="3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0794" y="3761082"/>
            <a:ext cx="1262688" cy="736522"/>
          </a:xfrm>
          <a:prstGeom prst="roundRect">
            <a:avLst>
              <a:gd name="adj" fmla="val 8594"/>
            </a:avLst>
          </a:prstGeom>
          <a:blipFill>
            <a:blip r:embed="rId9" cstate="print">
              <a:extLst>
                <a:ext uri="{28A0092B-C50C-407E-A947-70E740481C1C}">
                  <a14:useLocalDpi xmlns:a14="http://schemas.microsoft.com/office/drawing/2010/main" val="0"/>
                </a:ext>
              </a:extLst>
            </a:blip>
            <a:stretch>
              <a:fillRect/>
            </a:stretch>
          </a:blipFill>
          <a:ln w="12700">
            <a:miter lim="400000"/>
          </a:ln>
        </p:spPr>
      </p:pic>
      <p:pic>
        <p:nvPicPr>
          <p:cNvPr id="33" name="图片 42"/>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5842448" y="3749534"/>
            <a:ext cx="1279854" cy="748070"/>
          </a:xfrm>
          <a:prstGeom prst="roundRect">
            <a:avLst>
              <a:gd name="adj" fmla="val 8594"/>
            </a:avLst>
          </a:prstGeom>
          <a:blipFill>
            <a:blip r:embed="rId11" cstate="print">
              <a:extLst>
                <a:ext uri="{28A0092B-C50C-407E-A947-70E740481C1C}">
                  <a14:useLocalDpi xmlns:a14="http://schemas.microsoft.com/office/drawing/2010/main" val="0"/>
                </a:ext>
              </a:extLst>
            </a:blip>
            <a:stretch>
              <a:fillRect/>
            </a:stretch>
          </a:blipFill>
          <a:ln w="12700">
            <a:miter lim="400000"/>
          </a:ln>
        </p:spPr>
      </p:pic>
      <p:sp>
        <p:nvSpPr>
          <p:cNvPr id="34" name="Subtitle 5"/>
          <p:cNvSpPr txBox="1">
            <a:spLocks/>
          </p:cNvSpPr>
          <p:nvPr/>
        </p:nvSpPr>
        <p:spPr bwMode="gray">
          <a:xfrm>
            <a:off x="334499" y="690110"/>
            <a:ext cx="7864622" cy="715947"/>
          </a:xfrm>
          <a:prstGeom prst="rect">
            <a:avLst/>
          </a:prstGeom>
        </p:spPr>
        <p:txBody>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lnSpc>
                <a:spcPct val="100000"/>
              </a:lnSpc>
              <a:buNone/>
            </a:pPr>
            <a:r>
              <a:rPr lang="en-US" sz="1400" b="0" kern="0" dirty="0">
                <a:solidFill>
                  <a:schemeClr val="tx1"/>
                </a:solidFill>
                <a:latin typeface="Arial" panose="020B0604020202020204" pitchFamily="34" charset="0"/>
                <a:cs typeface="Arial" panose="020B0604020202020204" pitchFamily="34" charset="0"/>
              </a:rPr>
              <a:t>The cloud has evolved from a disruptor to an obvious solution for enterprise IT. However, the increasing complexity of public, private, edge, and hybrid cloud environments presents new challenges for cost-efficient operations and maintenance (O&amp;M) tasks</a:t>
            </a:r>
          </a:p>
        </p:txBody>
      </p:sp>
    </p:spTree>
    <p:extLst>
      <p:ext uri="{BB962C8B-B14F-4D97-AF65-F5344CB8AC3E}">
        <p14:creationId xmlns:p14="http://schemas.microsoft.com/office/powerpoint/2010/main" val="336150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Underlying Problem</a:t>
            </a:r>
            <a:br>
              <a:rPr lang="en-US" sz="1400" dirty="0">
                <a:latin typeface="Arial" charset="0"/>
                <a:ea typeface="Arial" charset="0"/>
                <a:cs typeface="Arial" charset="0"/>
              </a:rPr>
            </a:br>
            <a:r>
              <a:rPr lang="en-US" sz="1400" b="0" dirty="0">
                <a:latin typeface="Arial" charset="0"/>
                <a:ea typeface="Arial" charset="0"/>
                <a:cs typeface="Arial" charset="0"/>
              </a:rPr>
              <a:t>Increasing Complexity </a:t>
            </a:r>
            <a:r>
              <a:rPr lang="en-US" sz="1400" b="0">
                <a:latin typeface="Arial" charset="0"/>
                <a:ea typeface="Arial" charset="0"/>
                <a:cs typeface="Arial" charset="0"/>
              </a:rPr>
              <a:t>of Distributed Systems</a:t>
            </a:r>
            <a:endParaRPr lang="en-US" sz="1400" b="0" dirty="0"/>
          </a:p>
        </p:txBody>
      </p:sp>
      <p:sp>
        <p:nvSpPr>
          <p:cNvPr id="3" name="Rectangle 2"/>
          <p:cNvSpPr/>
          <p:nvPr/>
        </p:nvSpPr>
        <p:spPr>
          <a:xfrm>
            <a:off x="325676" y="686921"/>
            <a:ext cx="4027118" cy="1190069"/>
          </a:xfrm>
          <a:prstGeom prst="rect">
            <a:avLst/>
          </a:prstGeom>
        </p:spPr>
        <p:txBody>
          <a:bodyPr wrap="square">
            <a:spAutoFit/>
          </a:bodyPr>
          <a:lstStyle/>
          <a:p>
            <a:r>
              <a:rPr lang="en-US" sz="1050" dirty="0">
                <a:solidFill>
                  <a:srgbClr val="262E32"/>
                </a:solidFill>
                <a:latin typeface="Arial" panose="020B0604020202020204" pitchFamily="34" charset="0"/>
                <a:ea typeface="Arial" charset="0"/>
                <a:cs typeface="Arial" panose="020B0604020202020204" pitchFamily="34" charset="0"/>
              </a:rPr>
              <a:t>Every year the management of IT O&amp;M is more complex</a:t>
            </a:r>
          </a:p>
          <a:p>
            <a:pPr indent="266700">
              <a:spcBef>
                <a:spcPts val="200"/>
              </a:spcBef>
              <a:buClr>
                <a:schemeClr val="tx2"/>
              </a:buClr>
              <a:buFont typeface="Arial" panose="020B0604020202020204" pitchFamily="34" charset="0"/>
              <a:buChar char="►"/>
            </a:pPr>
            <a:r>
              <a:rPr lang="en-US" sz="1050" b="1" dirty="0">
                <a:latin typeface="Arial" panose="020B0604020202020204" pitchFamily="34" charset="0"/>
                <a:ea typeface="Arial" charset="0"/>
                <a:cs typeface="Arial" panose="020B0604020202020204" pitchFamily="34" charset="0"/>
              </a:rPr>
              <a:t>Digitalization with cloud, mobile, and edge</a:t>
            </a:r>
          </a:p>
          <a:p>
            <a:pPr indent="266700">
              <a:spcBef>
                <a:spcPts val="200"/>
              </a:spcBef>
              <a:buClr>
                <a:schemeClr val="tx2"/>
              </a:buClr>
              <a:buFont typeface="Arial" panose="020B0604020202020204" pitchFamily="34" charset="0"/>
              <a:buChar char="►"/>
            </a:pPr>
            <a:r>
              <a:rPr lang="en-US" sz="1050" b="1" dirty="0">
                <a:latin typeface="Arial" panose="020B0604020202020204" pitchFamily="34" charset="0"/>
                <a:ea typeface="Arial" charset="0"/>
                <a:cs typeface="Arial" panose="020B0604020202020204" pitchFamily="34" charset="0"/>
              </a:rPr>
              <a:t>Large-scale </a:t>
            </a:r>
            <a:r>
              <a:rPr lang="en-US" sz="1050" b="1" dirty="0" err="1">
                <a:latin typeface="Arial" panose="020B0604020202020204" pitchFamily="34" charset="0"/>
                <a:ea typeface="Arial" charset="0"/>
                <a:cs typeface="Arial" panose="020B0604020202020204" pitchFamily="34" charset="0"/>
              </a:rPr>
              <a:t>microservice</a:t>
            </a:r>
            <a:r>
              <a:rPr lang="en-US" sz="1050" b="1" dirty="0">
                <a:latin typeface="Arial" panose="020B0604020202020204" pitchFamily="34" charset="0"/>
                <a:ea typeface="Arial" charset="0"/>
                <a:cs typeface="Arial" panose="020B0604020202020204" pitchFamily="34" charset="0"/>
              </a:rPr>
              <a:t> and </a:t>
            </a:r>
            <a:r>
              <a:rPr lang="en-US" sz="1050" b="1" dirty="0" err="1">
                <a:latin typeface="Arial" panose="020B0604020202020204" pitchFamily="34" charset="0"/>
                <a:ea typeface="Arial" charset="0"/>
                <a:cs typeface="Arial" panose="020B0604020202020204" pitchFamily="34" charset="0"/>
              </a:rPr>
              <a:t>serverless</a:t>
            </a:r>
            <a:r>
              <a:rPr lang="en-US" sz="1050" b="1" dirty="0">
                <a:latin typeface="Arial" panose="020B0604020202020204" pitchFamily="34" charset="0"/>
                <a:ea typeface="Arial" charset="0"/>
                <a:cs typeface="Arial" panose="020B0604020202020204" pitchFamily="34" charset="0"/>
              </a:rPr>
              <a:t> systems</a:t>
            </a:r>
          </a:p>
          <a:p>
            <a:pPr indent="266700">
              <a:spcBef>
                <a:spcPts val="200"/>
              </a:spcBef>
              <a:buClr>
                <a:schemeClr val="tx2"/>
              </a:buClr>
              <a:buFont typeface="Arial" panose="020B0604020202020204" pitchFamily="34" charset="0"/>
              <a:buChar char="►"/>
            </a:pPr>
            <a:r>
              <a:rPr lang="en-US" sz="1050" b="1" dirty="0">
                <a:latin typeface="Arial" panose="020B0604020202020204" pitchFamily="34" charset="0"/>
                <a:ea typeface="Arial" charset="0"/>
                <a:cs typeface="Arial" panose="020B0604020202020204" pitchFamily="34" charset="0"/>
              </a:rPr>
              <a:t>Increase in IT size, and event/alert volumes </a:t>
            </a:r>
          </a:p>
          <a:p>
            <a:pPr indent="266700">
              <a:spcBef>
                <a:spcPts val="200"/>
              </a:spcBef>
              <a:buClr>
                <a:schemeClr val="tx2"/>
              </a:buClr>
              <a:buFont typeface="Arial" panose="020B0604020202020204" pitchFamily="34" charset="0"/>
              <a:buChar char="►"/>
            </a:pPr>
            <a:r>
              <a:rPr lang="en-US" sz="1050" b="1" dirty="0">
                <a:latin typeface="Arial" panose="020B0604020202020204" pitchFamily="34" charset="0"/>
                <a:ea typeface="Arial" charset="0"/>
                <a:cs typeface="Arial" panose="020B0604020202020204" pitchFamily="34" charset="0"/>
              </a:rPr>
              <a:t>SLA guarantee for critical applications</a:t>
            </a:r>
          </a:p>
          <a:p>
            <a:pPr indent="266700">
              <a:spcBef>
                <a:spcPts val="200"/>
              </a:spcBef>
              <a:buClr>
                <a:schemeClr val="tx2"/>
              </a:buClr>
              <a:buFont typeface="Arial" panose="020B0604020202020204" pitchFamily="34" charset="0"/>
              <a:buChar char="►"/>
            </a:pPr>
            <a:r>
              <a:rPr lang="en-US" sz="1050" b="1" dirty="0">
                <a:latin typeface="Arial" panose="020B0604020202020204" pitchFamily="34" charset="0"/>
                <a:ea typeface="Arial" charset="0"/>
                <a:cs typeface="Arial" panose="020B0604020202020204" pitchFamily="34" charset="0"/>
              </a:rPr>
              <a:t>Nano/</a:t>
            </a:r>
            <a:r>
              <a:rPr lang="en-US" sz="1050" b="1" dirty="0" err="1">
                <a:latin typeface="Arial" panose="020B0604020202020204" pitchFamily="34" charset="0"/>
                <a:ea typeface="Arial" charset="0"/>
                <a:cs typeface="Arial" panose="020B0604020202020204" pitchFamily="34" charset="0"/>
              </a:rPr>
              <a:t>microservices</a:t>
            </a:r>
            <a:r>
              <a:rPr lang="en-US" sz="1050" b="1" dirty="0">
                <a:latin typeface="Arial" panose="020B0604020202020204" pitchFamily="34" charset="0"/>
                <a:ea typeface="Arial" charset="0"/>
                <a:cs typeface="Arial" panose="020B0604020202020204" pitchFamily="34" charset="0"/>
              </a:rPr>
              <a:t> break existing monitoring tools</a:t>
            </a:r>
          </a:p>
        </p:txBody>
      </p:sp>
      <p:sp>
        <p:nvSpPr>
          <p:cNvPr id="18" name="Rectangle 17"/>
          <p:cNvSpPr/>
          <p:nvPr/>
        </p:nvSpPr>
        <p:spPr>
          <a:xfrm>
            <a:off x="325676" y="4188120"/>
            <a:ext cx="4373324" cy="707886"/>
          </a:xfrm>
          <a:prstGeom prst="rect">
            <a:avLst/>
          </a:prstGeom>
        </p:spPr>
        <p:txBody>
          <a:bodyPr wrap="square">
            <a:spAutoFit/>
          </a:bodyPr>
          <a:lstStyle/>
          <a:p>
            <a:pPr>
              <a:spcBef>
                <a:spcPts val="0"/>
              </a:spcBef>
              <a:spcAft>
                <a:spcPts val="0"/>
              </a:spcAft>
            </a:pPr>
            <a:r>
              <a:rPr lang="en-US" sz="1000" b="1" dirty="0" err="1">
                <a:latin typeface="Arial" panose="020B0604020202020204" pitchFamily="34" charset="0"/>
                <a:ea typeface="Times New Roman" panose="02020603050405020304" pitchFamily="18" charset="0"/>
                <a:cs typeface="Arial" panose="020B0604020202020204" pitchFamily="34" charset="0"/>
              </a:rPr>
              <a:t>Microservices</a:t>
            </a:r>
            <a:r>
              <a:rPr lang="en-US" sz="1000" dirty="0">
                <a:latin typeface="Arial" panose="020B0604020202020204" pitchFamily="34" charset="0"/>
                <a:ea typeface="Times New Roman" panose="02020603050405020304" pitchFamily="18" charset="0"/>
                <a:cs typeface="Arial" panose="020B0604020202020204" pitchFamily="34" charset="0"/>
              </a:rPr>
              <a:t>/</a:t>
            </a:r>
            <a:r>
              <a:rPr lang="en-US" sz="1000" b="1" dirty="0" err="1">
                <a:latin typeface="Arial" panose="020B0604020202020204" pitchFamily="34" charset="0"/>
                <a:ea typeface="Times New Roman" panose="02020603050405020304" pitchFamily="18" charset="0"/>
                <a:cs typeface="Arial" panose="020B0604020202020204" pitchFamily="34" charset="0"/>
              </a:rPr>
              <a:t>serverless</a:t>
            </a:r>
            <a:r>
              <a:rPr lang="en-US" sz="1000" dirty="0">
                <a:latin typeface="Arial" panose="020B0604020202020204" pitchFamily="34" charset="0"/>
                <a:ea typeface="Times New Roman" panose="02020603050405020304" pitchFamily="18" charset="0"/>
                <a:cs typeface="Arial" panose="020B0604020202020204" pitchFamily="34" charset="0"/>
              </a:rPr>
              <a:t> add complexity to communications between services making systems far more difficult to maintain and troubleshoot. With a monolith application, when there is a problem, only one product owner needs to be contacted.</a:t>
            </a:r>
            <a:endParaRPr lang="en-US" sz="10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3"/>
          <a:srcRect r="5019"/>
          <a:stretch/>
        </p:blipFill>
        <p:spPr>
          <a:xfrm>
            <a:off x="763946" y="2409973"/>
            <a:ext cx="2851291" cy="1687768"/>
          </a:xfrm>
          <a:prstGeom prst="rect">
            <a:avLst/>
          </a:prstGeom>
        </p:spPr>
      </p:pic>
      <p:pic>
        <p:nvPicPr>
          <p:cNvPr id="24" name="Picture 2"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7850" y="686921"/>
            <a:ext cx="3350986" cy="335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Diagram 24"/>
          <p:cNvGraphicFramePr/>
          <p:nvPr>
            <p:extLst>
              <p:ext uri="{D42A27DB-BD31-4B8C-83A1-F6EECF244321}">
                <p14:modId xmlns:p14="http://schemas.microsoft.com/office/powerpoint/2010/main" val="2187080568"/>
              </p:ext>
            </p:extLst>
          </p:nvPr>
        </p:nvGraphicFramePr>
        <p:xfrm>
          <a:off x="3844168" y="863468"/>
          <a:ext cx="4951956" cy="37003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p:cNvSpPr/>
          <p:nvPr/>
        </p:nvSpPr>
        <p:spPr>
          <a:xfrm>
            <a:off x="6389996" y="3776135"/>
            <a:ext cx="2296804" cy="861774"/>
          </a:xfrm>
          <a:prstGeom prst="rect">
            <a:avLst/>
          </a:prstGeom>
        </p:spPr>
        <p:txBody>
          <a:bodyPr wrap="square">
            <a:spAutoFit/>
          </a:bodyPr>
          <a:lstStyle/>
          <a:p>
            <a:r>
              <a:rPr lang="en-US" sz="900" dirty="0">
                <a:solidFill>
                  <a:srgbClr val="313130"/>
                </a:solidFill>
                <a:latin typeface="Arial" panose="020B0604020202020204" pitchFamily="34" charset="0"/>
                <a:cs typeface="Arial" panose="020B0604020202020204" pitchFamily="34" charset="0"/>
              </a:rPr>
              <a:t>Huawei Cloud is an example of a planet-scale complex system:</a:t>
            </a:r>
          </a:p>
          <a:p>
            <a:r>
              <a:rPr lang="en-US" sz="900" dirty="0">
                <a:solidFill>
                  <a:schemeClr val="tx2"/>
                </a:solidFill>
                <a:latin typeface="Arial" panose="020B0604020202020204" pitchFamily="34" charset="0"/>
                <a:cs typeface="Arial" panose="020B0604020202020204" pitchFamily="34" charset="0"/>
              </a:rPr>
              <a:t>40 availability zones, 23 geographical regions</a:t>
            </a:r>
            <a:endParaRPr lang="en-US" sz="900" dirty="0">
              <a:solidFill>
                <a:srgbClr val="313130"/>
              </a:solidFill>
              <a:latin typeface="Arial" panose="020B0604020202020204" pitchFamily="34" charset="0"/>
              <a:cs typeface="Arial" panose="020B0604020202020204" pitchFamily="34" charset="0"/>
            </a:endParaRPr>
          </a:p>
          <a:p>
            <a:r>
              <a:rPr lang="en-US" sz="700" dirty="0">
                <a:solidFill>
                  <a:srgbClr val="313130"/>
                </a:solidFill>
                <a:latin typeface="Arial" panose="020B0604020202020204" pitchFamily="34" charset="0"/>
                <a:cs typeface="Arial" panose="020B0604020202020204" pitchFamily="34" charset="0"/>
              </a:rPr>
              <a:t>(Germany, France, South/Central America, Hong Kong and Russia to Thailand and South Africa)</a:t>
            </a:r>
            <a:endParaRPr lang="en-US" sz="700" dirty="0">
              <a:latin typeface="Arial" panose="020B0604020202020204" pitchFamily="34" charset="0"/>
              <a:cs typeface="Arial" panose="020B0604020202020204" pitchFamily="34" charset="0"/>
            </a:endParaRPr>
          </a:p>
        </p:txBody>
      </p:sp>
      <p:sp>
        <p:nvSpPr>
          <p:cNvPr id="28" name="Rectangle 27"/>
          <p:cNvSpPr/>
          <p:nvPr/>
        </p:nvSpPr>
        <p:spPr>
          <a:xfrm>
            <a:off x="4989650" y="4593812"/>
            <a:ext cx="2231573" cy="338554"/>
          </a:xfrm>
          <a:prstGeom prst="rect">
            <a:avLst/>
          </a:prstGeom>
        </p:spPr>
        <p:txBody>
          <a:bodyPr wrap="square">
            <a:spAutoFit/>
          </a:bodyPr>
          <a:lstStyle/>
          <a:p>
            <a:r>
              <a:rPr lang="en-US" sz="900" dirty="0">
                <a:solidFill>
                  <a:schemeClr val="tx2"/>
                </a:solidFill>
                <a:latin typeface="Arial" panose="020B0604020202020204" pitchFamily="34" charset="0"/>
                <a:cs typeface="Arial" panose="020B0604020202020204" pitchFamily="34" charset="0"/>
              </a:rPr>
              <a:t>20M VMs (3 VM/core), billion metrics</a:t>
            </a:r>
          </a:p>
          <a:p>
            <a:r>
              <a:rPr lang="en-US" sz="700" dirty="0">
                <a:solidFill>
                  <a:srgbClr val="313130"/>
                </a:solidFill>
                <a:latin typeface="Arial" panose="020B0604020202020204" pitchFamily="34" charset="0"/>
                <a:cs typeface="Arial" panose="020B0604020202020204" pitchFamily="34" charset="0"/>
              </a:rPr>
              <a:t>(for illustrative purpose only)</a:t>
            </a:r>
            <a:endParaRPr lang="en-US" sz="700" dirty="0">
              <a:latin typeface="Arial" panose="020B0604020202020204" pitchFamily="34" charset="0"/>
              <a:cs typeface="Arial" panose="020B0604020202020204" pitchFamily="34" charset="0"/>
            </a:endParaRPr>
          </a:p>
        </p:txBody>
      </p:sp>
      <p:sp>
        <p:nvSpPr>
          <p:cNvPr id="29" name="Rectangle 28"/>
          <p:cNvSpPr/>
          <p:nvPr/>
        </p:nvSpPr>
        <p:spPr>
          <a:xfrm>
            <a:off x="325675" y="1832892"/>
            <a:ext cx="3926033" cy="577081"/>
          </a:xfrm>
          <a:prstGeom prst="rect">
            <a:avLst/>
          </a:prstGeom>
        </p:spPr>
        <p:txBody>
          <a:bodyPr wrap="square">
            <a:spAutoFit/>
          </a:bodyPr>
          <a:lstStyle/>
          <a:p>
            <a:r>
              <a:rPr lang="en-US" sz="1050" dirty="0">
                <a:latin typeface="Arial" panose="020B0604020202020204" pitchFamily="34" charset="0"/>
                <a:cs typeface="Arial" panose="020B0604020202020204" pitchFamily="34" charset="0"/>
              </a:rPr>
              <a:t>However, existing O&amp;M tools still rely on old approaches which involve </a:t>
            </a:r>
            <a:r>
              <a:rPr lang="en-US" sz="1050" dirty="0">
                <a:solidFill>
                  <a:schemeClr val="tx2"/>
                </a:solidFill>
                <a:latin typeface="Arial" panose="020B0604020202020204" pitchFamily="34" charset="0"/>
                <a:cs typeface="Arial" panose="020B0604020202020204" pitchFamily="34" charset="0"/>
              </a:rPr>
              <a:t>manual rule configuration</a:t>
            </a:r>
            <a:r>
              <a:rPr lang="en-US" sz="1050" dirty="0">
                <a:latin typeface="Arial" panose="020B0604020202020204" pitchFamily="34" charset="0"/>
                <a:cs typeface="Arial" panose="020B0604020202020204" pitchFamily="34" charset="0"/>
              </a:rPr>
              <a:t>, </a:t>
            </a:r>
            <a:r>
              <a:rPr lang="en-US" sz="1050" dirty="0">
                <a:solidFill>
                  <a:schemeClr val="tx2"/>
                </a:solidFill>
                <a:latin typeface="Arial" panose="020B0604020202020204" pitchFamily="34" charset="0"/>
                <a:cs typeface="Arial" panose="020B0604020202020204" pitchFamily="34" charset="0"/>
              </a:rPr>
              <a:t>averages</a:t>
            </a:r>
            <a:r>
              <a:rPr lang="en-US" sz="1050" dirty="0">
                <a:latin typeface="Arial" panose="020B0604020202020204" pitchFamily="34" charset="0"/>
                <a:cs typeface="Arial" panose="020B0604020202020204" pitchFamily="34" charset="0"/>
              </a:rPr>
              <a:t> and </a:t>
            </a:r>
            <a:r>
              <a:rPr lang="en-US" sz="1050" dirty="0" err="1">
                <a:solidFill>
                  <a:schemeClr val="tx2"/>
                </a:solidFill>
                <a:latin typeface="Arial" panose="020B0604020202020204" pitchFamily="34" charset="0"/>
                <a:cs typeface="Arial" panose="020B0604020202020204" pitchFamily="34" charset="0"/>
              </a:rPr>
              <a:t>std</a:t>
            </a:r>
            <a:r>
              <a:rPr lang="en-US" sz="1050" dirty="0">
                <a:latin typeface="Arial" panose="020B0604020202020204" pitchFamily="34" charset="0"/>
                <a:cs typeface="Arial" panose="020B0604020202020204" pitchFamily="34" charset="0"/>
              </a:rPr>
              <a:t>, and data wrangling to manage physical assets</a:t>
            </a:r>
            <a:endParaRPr lang="en-US" sz="1050" dirty="0"/>
          </a:p>
        </p:txBody>
      </p:sp>
      <p:sp>
        <p:nvSpPr>
          <p:cNvPr id="2" name="Rectangle 1"/>
          <p:cNvSpPr/>
          <p:nvPr/>
        </p:nvSpPr>
        <p:spPr>
          <a:xfrm>
            <a:off x="5053391" y="547537"/>
            <a:ext cx="1862048" cy="233975"/>
          </a:xfrm>
          <a:prstGeom prst="rect">
            <a:avLst/>
          </a:prstGeom>
        </p:spPr>
        <p:txBody>
          <a:bodyPr wrap="none">
            <a:spAutoFit/>
          </a:bodyPr>
          <a:lstStyle/>
          <a:p>
            <a:pPr marL="7938" indent="169863">
              <a:lnSpc>
                <a:spcPct val="150000"/>
              </a:lnSpc>
              <a:buClr>
                <a:schemeClr val="tx2"/>
              </a:buClr>
              <a:buFont typeface="Arial" panose="020B0604020202020204" pitchFamily="34" charset="0"/>
              <a:buChar char="►"/>
            </a:pPr>
            <a:r>
              <a:rPr lang="en-US" sz="700" b="1" dirty="0">
                <a:latin typeface="Arial" charset="0"/>
                <a:ea typeface="Arial" charset="0"/>
                <a:cs typeface="Arial" charset="0"/>
              </a:rPr>
              <a:t>An hypothetical planet-scale Cloud</a:t>
            </a:r>
          </a:p>
        </p:txBody>
      </p:sp>
    </p:spTree>
    <p:extLst>
      <p:ext uri="{BB962C8B-B14F-4D97-AF65-F5344CB8AC3E}">
        <p14:creationId xmlns:p14="http://schemas.microsoft.com/office/powerpoint/2010/main" val="16839027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Intelligent O&amp;M </a:t>
            </a:r>
            <a:br>
              <a:rPr lang="en-US" sz="1400" b="0" dirty="0">
                <a:latin typeface="Arial" charset="0"/>
                <a:ea typeface="Arial" charset="0"/>
                <a:cs typeface="Arial" charset="0"/>
              </a:rPr>
            </a:br>
            <a:r>
              <a:rPr lang="en-US" sz="1400" b="0" dirty="0">
                <a:latin typeface="Arial" charset="0"/>
                <a:ea typeface="Arial" charset="0"/>
                <a:cs typeface="Arial" charset="0"/>
              </a:rPr>
              <a:t>Change Management</a:t>
            </a:r>
            <a:endParaRPr lang="en-US" sz="1400" b="0" dirty="0"/>
          </a:p>
        </p:txBody>
      </p:sp>
      <p:sp>
        <p:nvSpPr>
          <p:cNvPr id="39" name="矩形 18"/>
          <p:cNvSpPr>
            <a:spLocks noChangeArrowheads="1"/>
          </p:cNvSpPr>
          <p:nvPr/>
        </p:nvSpPr>
        <p:spPr bwMode="auto">
          <a:xfrm>
            <a:off x="419413" y="670711"/>
            <a:ext cx="2944616" cy="2123658"/>
          </a:xfrm>
          <a:prstGeom prst="rect">
            <a:avLst/>
          </a:prstGeom>
          <a:noFill/>
          <a:ln>
            <a:noFill/>
          </a:ln>
          <a:extLst/>
        </p:spPr>
        <p:txBody>
          <a:bodyPr wrap="square">
            <a:spAutoFit/>
          </a:bodyPr>
          <a:lstStyle>
            <a:lvl1pPr marL="285750" indent="-285750">
              <a:defRPr>
                <a:solidFill>
                  <a:schemeClr val="tx1"/>
                </a:solidFill>
                <a:latin typeface="Calibri"/>
                <a:ea typeface="宋体" charset="-122"/>
              </a:defRPr>
            </a:lvl1pPr>
            <a:lvl2pPr marL="742950" indent="-285750">
              <a:defRPr>
                <a:solidFill>
                  <a:schemeClr val="tx1"/>
                </a:solidFill>
                <a:latin typeface="Calibri"/>
                <a:ea typeface="宋体" charset="-122"/>
              </a:defRPr>
            </a:lvl2pPr>
            <a:lvl3pPr marL="1143000" indent="-228600">
              <a:defRPr>
                <a:solidFill>
                  <a:schemeClr val="tx1"/>
                </a:solidFill>
                <a:latin typeface="Calibri"/>
                <a:ea typeface="宋体" charset="-122"/>
              </a:defRPr>
            </a:lvl3pPr>
            <a:lvl4pPr marL="1600200" indent="-228600">
              <a:defRPr>
                <a:solidFill>
                  <a:schemeClr val="tx1"/>
                </a:solidFill>
                <a:latin typeface="Calibri"/>
                <a:ea typeface="宋体" charset="-122"/>
              </a:defRPr>
            </a:lvl4pPr>
            <a:lvl5pPr marL="2057400" indent="-228600">
              <a:defRPr>
                <a:solidFill>
                  <a:schemeClr val="tx1"/>
                </a:solidFill>
                <a:latin typeface="Calibri"/>
                <a:ea typeface="宋体" charset="-122"/>
              </a:defRPr>
            </a:lvl5pPr>
            <a:lvl6pPr marL="2514600" indent="-228600" eaLnBrk="0" fontAlgn="base" hangingPunct="0">
              <a:spcBef>
                <a:spcPct val="0"/>
              </a:spcBef>
              <a:spcAft>
                <a:spcPct val="0"/>
              </a:spcAft>
              <a:defRPr>
                <a:solidFill>
                  <a:schemeClr val="tx1"/>
                </a:solidFill>
                <a:latin typeface="Calibri"/>
                <a:ea typeface="宋体" charset="-122"/>
              </a:defRPr>
            </a:lvl6pPr>
            <a:lvl7pPr marL="2971800" indent="-228600" eaLnBrk="0" fontAlgn="base" hangingPunct="0">
              <a:spcBef>
                <a:spcPct val="0"/>
              </a:spcBef>
              <a:spcAft>
                <a:spcPct val="0"/>
              </a:spcAft>
              <a:defRPr>
                <a:solidFill>
                  <a:schemeClr val="tx1"/>
                </a:solidFill>
                <a:latin typeface="Calibri"/>
                <a:ea typeface="宋体" charset="-122"/>
              </a:defRPr>
            </a:lvl7pPr>
            <a:lvl8pPr marL="3429000" indent="-228600" eaLnBrk="0" fontAlgn="base" hangingPunct="0">
              <a:spcBef>
                <a:spcPct val="0"/>
              </a:spcBef>
              <a:spcAft>
                <a:spcPct val="0"/>
              </a:spcAft>
              <a:defRPr>
                <a:solidFill>
                  <a:schemeClr val="tx1"/>
                </a:solidFill>
                <a:latin typeface="Calibri"/>
                <a:ea typeface="宋体" charset="-122"/>
              </a:defRPr>
            </a:lvl8pPr>
            <a:lvl9pPr marL="3886200" indent="-228600" eaLnBrk="0" fontAlgn="base" hangingPunct="0">
              <a:spcBef>
                <a:spcPct val="0"/>
              </a:spcBef>
              <a:spcAft>
                <a:spcPct val="0"/>
              </a:spcAft>
              <a:defRPr>
                <a:solidFill>
                  <a:schemeClr val="tx1"/>
                </a:solidFill>
                <a:latin typeface="Calibri"/>
                <a:ea typeface="宋体" charset="-122"/>
              </a:defRPr>
            </a:lvl9pPr>
          </a:lstStyle>
          <a:p>
            <a:pPr marL="0" indent="0">
              <a:spcBef>
                <a:spcPts val="0"/>
              </a:spcBef>
            </a:pPr>
            <a:r>
              <a:rPr lang="en-US" altLang="zh-CN" sz="1600" b="1" dirty="0">
                <a:latin typeface="Arial" charset="0"/>
                <a:ea typeface="Arial" charset="0"/>
                <a:cs typeface="Arial" charset="0"/>
              </a:rPr>
              <a:t>70% of outages are due to </a:t>
            </a:r>
            <a:r>
              <a:rPr lang="en-US" altLang="zh-CN" sz="1600" b="1" dirty="0">
                <a:solidFill>
                  <a:schemeClr val="tx2"/>
                </a:solidFill>
                <a:latin typeface="Arial" charset="0"/>
                <a:ea typeface="Arial" charset="0"/>
                <a:cs typeface="Arial" charset="0"/>
              </a:rPr>
              <a:t>changes in a live system</a:t>
            </a:r>
          </a:p>
          <a:p>
            <a:pPr marL="0" lvl="2" indent="0">
              <a:spcBef>
                <a:spcPts val="0"/>
              </a:spcBef>
            </a:pPr>
            <a:endParaRPr lang="en-US" altLang="zh-CN" sz="2000" dirty="0">
              <a:latin typeface="Arial" charset="0"/>
              <a:ea typeface="Arial" charset="0"/>
              <a:cs typeface="Arial" charset="0"/>
            </a:endParaRPr>
          </a:p>
          <a:p>
            <a:pPr marL="0" lvl="2" indent="0">
              <a:spcBef>
                <a:spcPts val="0"/>
              </a:spcBef>
            </a:pPr>
            <a:endParaRPr lang="en-US" altLang="zh-CN" sz="2000" dirty="0">
              <a:latin typeface="Arial" charset="0"/>
              <a:ea typeface="Arial" charset="0"/>
              <a:cs typeface="Arial" charset="0"/>
            </a:endParaRPr>
          </a:p>
          <a:p>
            <a:pPr marL="0" lvl="2" indent="0">
              <a:spcBef>
                <a:spcPts val="0"/>
              </a:spcBef>
            </a:pPr>
            <a:r>
              <a:rPr lang="en-US" altLang="zh-CN" sz="2000" b="1" dirty="0">
                <a:latin typeface="Arial" charset="0"/>
                <a:ea typeface="Arial" charset="0"/>
                <a:cs typeface="Arial" charset="0"/>
              </a:rPr>
              <a:t>Change is the management of risks. </a:t>
            </a:r>
          </a:p>
          <a:p>
            <a:pPr marL="0" lvl="2" indent="0">
              <a:spcBef>
                <a:spcPts val="0"/>
              </a:spcBef>
            </a:pPr>
            <a:r>
              <a:rPr lang="en-US" altLang="zh-CN" sz="2000" b="1" dirty="0">
                <a:solidFill>
                  <a:schemeClr val="tx2"/>
                </a:solidFill>
                <a:latin typeface="Arial" charset="0"/>
                <a:ea typeface="Arial" charset="0"/>
                <a:cs typeface="Arial" charset="0"/>
              </a:rPr>
              <a:t>Automation</a:t>
            </a:r>
            <a:r>
              <a:rPr lang="en-US" altLang="zh-CN" sz="2000" b="1" dirty="0">
                <a:latin typeface="Arial" charset="0"/>
                <a:ea typeface="Arial" charset="0"/>
                <a:cs typeface="Arial" charset="0"/>
              </a:rPr>
              <a:t> is the key!</a:t>
            </a:r>
            <a:endParaRPr lang="en-US" altLang="zh-CN" sz="1400" b="1" dirty="0">
              <a:latin typeface="Arial" charset="0"/>
              <a:ea typeface="Arial" charset="0"/>
              <a:cs typeface="Arial" charset="0"/>
            </a:endParaRPr>
          </a:p>
        </p:txBody>
      </p:sp>
      <p:pic>
        <p:nvPicPr>
          <p:cNvPr id="1026" name="Picture 2" descr="https://dnc-automation.com/wp-content/uploads/2018/05/industry-automotive.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429768" y="775870"/>
            <a:ext cx="4788408" cy="31464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18"/>
          <p:cNvSpPr>
            <a:spLocks noChangeArrowheads="1"/>
          </p:cNvSpPr>
          <p:nvPr/>
        </p:nvSpPr>
        <p:spPr bwMode="auto">
          <a:xfrm>
            <a:off x="426675" y="3990891"/>
            <a:ext cx="5874707" cy="646331"/>
          </a:xfrm>
          <a:prstGeom prst="rect">
            <a:avLst/>
          </a:prstGeom>
          <a:noFill/>
          <a:ln>
            <a:noFill/>
          </a:ln>
          <a:extLst/>
        </p:spPr>
        <p:txBody>
          <a:bodyPr wrap="square">
            <a:spAutoFit/>
          </a:bodyPr>
          <a:lstStyle>
            <a:lvl1pPr marL="285750" indent="-285750">
              <a:defRPr>
                <a:solidFill>
                  <a:schemeClr val="tx1"/>
                </a:solidFill>
                <a:latin typeface="Calibri"/>
                <a:ea typeface="宋体" charset="-122"/>
              </a:defRPr>
            </a:lvl1pPr>
            <a:lvl2pPr marL="742950" indent="-285750">
              <a:defRPr>
                <a:solidFill>
                  <a:schemeClr val="tx1"/>
                </a:solidFill>
                <a:latin typeface="Calibri"/>
                <a:ea typeface="宋体" charset="-122"/>
              </a:defRPr>
            </a:lvl2pPr>
            <a:lvl3pPr marL="1143000" indent="-228600">
              <a:defRPr>
                <a:solidFill>
                  <a:schemeClr val="tx1"/>
                </a:solidFill>
                <a:latin typeface="Calibri"/>
                <a:ea typeface="宋体" charset="-122"/>
              </a:defRPr>
            </a:lvl3pPr>
            <a:lvl4pPr marL="1600200" indent="-228600">
              <a:defRPr>
                <a:solidFill>
                  <a:schemeClr val="tx1"/>
                </a:solidFill>
                <a:latin typeface="Calibri"/>
                <a:ea typeface="宋体" charset="-122"/>
              </a:defRPr>
            </a:lvl4pPr>
            <a:lvl5pPr marL="2057400" indent="-228600">
              <a:defRPr>
                <a:solidFill>
                  <a:schemeClr val="tx1"/>
                </a:solidFill>
                <a:latin typeface="Calibri"/>
                <a:ea typeface="宋体" charset="-122"/>
              </a:defRPr>
            </a:lvl5pPr>
            <a:lvl6pPr marL="2514600" indent="-228600" eaLnBrk="0" fontAlgn="base" hangingPunct="0">
              <a:spcBef>
                <a:spcPct val="0"/>
              </a:spcBef>
              <a:spcAft>
                <a:spcPct val="0"/>
              </a:spcAft>
              <a:defRPr>
                <a:solidFill>
                  <a:schemeClr val="tx1"/>
                </a:solidFill>
                <a:latin typeface="Calibri"/>
                <a:ea typeface="宋体" charset="-122"/>
              </a:defRPr>
            </a:lvl6pPr>
            <a:lvl7pPr marL="2971800" indent="-228600" eaLnBrk="0" fontAlgn="base" hangingPunct="0">
              <a:spcBef>
                <a:spcPct val="0"/>
              </a:spcBef>
              <a:spcAft>
                <a:spcPct val="0"/>
              </a:spcAft>
              <a:defRPr>
                <a:solidFill>
                  <a:schemeClr val="tx1"/>
                </a:solidFill>
                <a:latin typeface="Calibri"/>
                <a:ea typeface="宋体" charset="-122"/>
              </a:defRPr>
            </a:lvl7pPr>
            <a:lvl8pPr marL="3429000" indent="-228600" eaLnBrk="0" fontAlgn="base" hangingPunct="0">
              <a:spcBef>
                <a:spcPct val="0"/>
              </a:spcBef>
              <a:spcAft>
                <a:spcPct val="0"/>
              </a:spcAft>
              <a:defRPr>
                <a:solidFill>
                  <a:schemeClr val="tx1"/>
                </a:solidFill>
                <a:latin typeface="Calibri"/>
                <a:ea typeface="宋体" charset="-122"/>
              </a:defRPr>
            </a:lvl8pPr>
            <a:lvl9pPr marL="3886200" indent="-228600" eaLnBrk="0" fontAlgn="base" hangingPunct="0">
              <a:spcBef>
                <a:spcPct val="0"/>
              </a:spcBef>
              <a:spcAft>
                <a:spcPct val="0"/>
              </a:spcAft>
              <a:defRPr>
                <a:solidFill>
                  <a:schemeClr val="tx1"/>
                </a:solidFill>
                <a:latin typeface="Calibri"/>
                <a:ea typeface="宋体" charset="-122"/>
              </a:defRPr>
            </a:lvl9pPr>
          </a:lstStyle>
          <a:p>
            <a:pPr marL="0" indent="0">
              <a:spcBef>
                <a:spcPts val="0"/>
              </a:spcBef>
            </a:pPr>
            <a:r>
              <a:rPr lang="zh-CN" altLang="en-US" sz="1200" dirty="0">
                <a:latin typeface="Arial" charset="0"/>
                <a:ea typeface="Arial" charset="0"/>
                <a:cs typeface="Arial" charset="0"/>
              </a:rPr>
              <a:t>Decoupling</a:t>
            </a:r>
            <a:r>
              <a:rPr lang="en-US" altLang="zh-CN" sz="1200" dirty="0">
                <a:latin typeface="Arial" charset="0"/>
                <a:ea typeface="Arial" charset="0"/>
                <a:cs typeface="Arial" charset="0"/>
              </a:rPr>
              <a:t>. </a:t>
            </a:r>
            <a:r>
              <a:rPr lang="en-US" altLang="zh-CN" sz="1200" dirty="0">
                <a:solidFill>
                  <a:schemeClr val="bg1">
                    <a:lumMod val="50000"/>
                  </a:schemeClr>
                </a:solidFill>
                <a:latin typeface="Arial" charset="0"/>
                <a:ea typeface="Arial" charset="0"/>
                <a:cs typeface="Arial" charset="0"/>
              </a:rPr>
              <a:t>Implementing progressive rollouts</a:t>
            </a:r>
          </a:p>
          <a:p>
            <a:pPr marL="0" indent="0">
              <a:spcBef>
                <a:spcPts val="0"/>
              </a:spcBef>
            </a:pPr>
            <a:r>
              <a:rPr lang="zh-CN" altLang="en-US" sz="1200" dirty="0">
                <a:latin typeface="Arial" charset="0"/>
                <a:ea typeface="Arial" charset="0"/>
                <a:cs typeface="Arial" charset="0"/>
              </a:rPr>
              <a:t>Fast positioning and isolation</a:t>
            </a:r>
            <a:r>
              <a:rPr lang="en-US" altLang="zh-CN" sz="1200" dirty="0">
                <a:latin typeface="Arial" charset="0"/>
                <a:ea typeface="Arial" charset="0"/>
                <a:cs typeface="Arial" charset="0"/>
              </a:rPr>
              <a:t>. </a:t>
            </a:r>
            <a:r>
              <a:rPr lang="en-US" altLang="zh-CN" sz="1200" dirty="0">
                <a:solidFill>
                  <a:schemeClr val="bg1">
                    <a:lumMod val="50000"/>
                  </a:schemeClr>
                </a:solidFill>
                <a:latin typeface="Arial" charset="0"/>
                <a:ea typeface="Arial" charset="0"/>
                <a:cs typeface="Arial" charset="0"/>
              </a:rPr>
              <a:t>Quickly and accurately detecting problems</a:t>
            </a:r>
          </a:p>
          <a:p>
            <a:pPr marL="0" indent="0">
              <a:spcBef>
                <a:spcPts val="0"/>
              </a:spcBef>
            </a:pPr>
            <a:r>
              <a:rPr lang="zh-CN" altLang="en-US" sz="1200" dirty="0">
                <a:latin typeface="Arial" charset="0"/>
                <a:ea typeface="Arial" charset="0"/>
                <a:cs typeface="Arial" charset="0"/>
              </a:rPr>
              <a:t>Rollback</a:t>
            </a:r>
            <a:r>
              <a:rPr lang="en-US" altLang="zh-CN" sz="1200" dirty="0">
                <a:latin typeface="Arial" charset="0"/>
                <a:ea typeface="Arial" charset="0"/>
                <a:cs typeface="Arial" charset="0"/>
              </a:rPr>
              <a:t>. </a:t>
            </a:r>
            <a:r>
              <a:rPr lang="en-US" altLang="zh-CN" sz="1200" dirty="0">
                <a:solidFill>
                  <a:schemeClr val="bg1">
                    <a:lumMod val="50000"/>
                  </a:schemeClr>
                </a:solidFill>
                <a:latin typeface="Arial" charset="0"/>
                <a:ea typeface="Arial" charset="0"/>
                <a:cs typeface="Arial" charset="0"/>
              </a:rPr>
              <a:t>Rolling back changes safely when problems arise</a:t>
            </a:r>
          </a:p>
        </p:txBody>
      </p:sp>
    </p:spTree>
    <p:extLst>
      <p:ext uri="{BB962C8B-B14F-4D97-AF65-F5344CB8AC3E}">
        <p14:creationId xmlns:p14="http://schemas.microsoft.com/office/powerpoint/2010/main" val="28107019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3617168" y="1418748"/>
            <a:ext cx="1512000" cy="3432652"/>
          </a:xfrm>
          <a:prstGeom prst="rect">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162649" y="1388868"/>
            <a:ext cx="1512000" cy="3432652"/>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6716154" y="1418748"/>
            <a:ext cx="1512000" cy="3432652"/>
          </a:xfrm>
          <a:prstGeom prst="rect">
            <a:avLst/>
          </a:prstGeom>
          <a:solidFill>
            <a:srgbClr val="7030A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073520" y="1418748"/>
            <a:ext cx="1512000" cy="3432652"/>
          </a:xfrm>
          <a:prstGeom prst="rect">
            <a:avLst/>
          </a:prstGeom>
          <a:solidFill>
            <a:srgbClr val="F18F2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29872" y="1418748"/>
            <a:ext cx="1512000" cy="3432652"/>
          </a:xfrm>
          <a:prstGeom prst="rect">
            <a:avLst/>
          </a:prstGeom>
          <a:solidFill>
            <a:srgbClr val="0099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sz="1400" dirty="0">
                <a:latin typeface="Arial" charset="0"/>
                <a:ea typeface="Arial" charset="0"/>
                <a:cs typeface="Arial" charset="0"/>
              </a:rPr>
              <a:t>Intelligent O&amp;M </a:t>
            </a:r>
            <a:br>
              <a:rPr lang="en-US" sz="1400" b="0" dirty="0">
                <a:latin typeface="Arial" charset="0"/>
                <a:ea typeface="Arial" charset="0"/>
                <a:cs typeface="Arial" charset="0"/>
              </a:rPr>
            </a:br>
            <a:r>
              <a:rPr lang="en-US" sz="1400" b="0" dirty="0">
                <a:latin typeface="Arial" charset="0"/>
                <a:ea typeface="Arial" charset="0"/>
                <a:cs typeface="Arial" charset="0"/>
              </a:rPr>
              <a:t>Commercial Solutions</a:t>
            </a:r>
            <a:endParaRPr lang="en-US" sz="1400" b="0" dirty="0"/>
          </a:p>
        </p:txBody>
      </p:sp>
      <p:pic>
        <p:nvPicPr>
          <p:cNvPr id="40" name="Picture 3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80435" y="3302622"/>
            <a:ext cx="743321" cy="240694"/>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82777" y="3939246"/>
            <a:ext cx="903628" cy="160304"/>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44016" y="3291532"/>
            <a:ext cx="835343" cy="238365"/>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61336" y="3726687"/>
            <a:ext cx="820944" cy="91946"/>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24107" y="3604767"/>
            <a:ext cx="723060" cy="28922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89443" y="4294523"/>
            <a:ext cx="744488" cy="238763"/>
          </a:xfrm>
          <a:prstGeom prst="rect">
            <a:avLst/>
          </a:prstGeom>
        </p:spPr>
      </p:pic>
      <p:pic>
        <p:nvPicPr>
          <p:cNvPr id="47" name="Picture 46"/>
          <p:cNvPicPr>
            <a:picLocks noChangeAspect="1"/>
          </p:cNvPicPr>
          <p:nvPr/>
        </p:nvPicPr>
        <p:blipFill rotWithShape="1">
          <a:blip r:embed="rId9" cstate="print">
            <a:extLst>
              <a:ext uri="{28A0092B-C50C-407E-A947-70E740481C1C}">
                <a14:useLocalDpi xmlns:a14="http://schemas.microsoft.com/office/drawing/2010/main"/>
              </a:ext>
            </a:extLst>
          </a:blip>
          <a:srcRect t="36586" b="35820"/>
          <a:stretch/>
        </p:blipFill>
        <p:spPr>
          <a:xfrm>
            <a:off x="5796551" y="2520104"/>
            <a:ext cx="734062" cy="202560"/>
          </a:xfrm>
          <a:prstGeom prst="rect">
            <a:avLst/>
          </a:prstGeom>
        </p:spPr>
      </p:pic>
      <p:pic>
        <p:nvPicPr>
          <p:cNvPr id="48" name="Picture 4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02899" y="3935705"/>
            <a:ext cx="721365" cy="264435"/>
          </a:xfrm>
          <a:prstGeom prst="rect">
            <a:avLst/>
          </a:prstGeom>
        </p:spPr>
      </p:pic>
      <p:pic>
        <p:nvPicPr>
          <p:cNvPr id="49" name="Picture 4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84931" y="2944697"/>
            <a:ext cx="862476" cy="288974"/>
          </a:xfrm>
          <a:prstGeom prst="rect">
            <a:avLst/>
          </a:prstGeom>
        </p:spPr>
      </p:pic>
      <p:pic>
        <p:nvPicPr>
          <p:cNvPr id="50" name="Picture 49"/>
          <p:cNvPicPr>
            <a:picLocks noChangeAspect="1"/>
          </p:cNvPicPr>
          <p:nvPr/>
        </p:nvPicPr>
        <p:blipFill rotWithShape="1">
          <a:blip r:embed="rId12" cstate="print">
            <a:extLst>
              <a:ext uri="{28A0092B-C50C-407E-A947-70E740481C1C}">
                <a14:useLocalDpi xmlns:a14="http://schemas.microsoft.com/office/drawing/2010/main"/>
              </a:ext>
            </a:extLst>
          </a:blip>
          <a:srcRect t="22561" b="23780"/>
          <a:stretch/>
        </p:blipFill>
        <p:spPr>
          <a:xfrm>
            <a:off x="5095864" y="2688913"/>
            <a:ext cx="743321" cy="209399"/>
          </a:xfrm>
          <a:prstGeom prst="rect">
            <a:avLst/>
          </a:prstGeom>
        </p:spPr>
      </p:pic>
      <p:pic>
        <p:nvPicPr>
          <p:cNvPr id="51" name="Picture 5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884024" y="4518875"/>
            <a:ext cx="970051" cy="199889"/>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152466" y="4583873"/>
            <a:ext cx="626893" cy="175530"/>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976310" y="4177794"/>
            <a:ext cx="770675" cy="233135"/>
          </a:xfrm>
          <a:prstGeom prst="rect">
            <a:avLst/>
          </a:prstGeom>
        </p:spPr>
      </p:pic>
      <p:pic>
        <p:nvPicPr>
          <p:cNvPr id="54" name="Picture 5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21009" y="4259188"/>
            <a:ext cx="802747" cy="189803"/>
          </a:xfrm>
          <a:prstGeom prst="rect">
            <a:avLst/>
          </a:prstGeom>
        </p:spPr>
      </p:pic>
      <p:pic>
        <p:nvPicPr>
          <p:cNvPr id="55" name="Picture 5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66459" y="3842278"/>
            <a:ext cx="833485" cy="155179"/>
          </a:xfrm>
          <a:prstGeom prst="rect">
            <a:avLst/>
          </a:prstGeom>
        </p:spPr>
      </p:pic>
      <p:pic>
        <p:nvPicPr>
          <p:cNvPr id="56" name="Picture 5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967446" y="3591553"/>
            <a:ext cx="829105" cy="216962"/>
          </a:xfrm>
          <a:prstGeom prst="rect">
            <a:avLst/>
          </a:prstGeom>
        </p:spPr>
      </p:pic>
      <p:pic>
        <p:nvPicPr>
          <p:cNvPr id="57" name="Picture 5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929209" y="2801410"/>
            <a:ext cx="708710" cy="177178"/>
          </a:xfrm>
          <a:prstGeom prst="rect">
            <a:avLst/>
          </a:prstGeom>
        </p:spPr>
      </p:pic>
      <p:pic>
        <p:nvPicPr>
          <p:cNvPr id="58" name="Picture 5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09879" y="4412077"/>
            <a:ext cx="672228" cy="336114"/>
          </a:xfrm>
          <a:prstGeom prst="rect">
            <a:avLst/>
          </a:prstGeom>
        </p:spPr>
      </p:pic>
      <p:pic>
        <p:nvPicPr>
          <p:cNvPr id="59" name="Picture 58"/>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79981" y="4069329"/>
            <a:ext cx="467843" cy="212656"/>
          </a:xfrm>
          <a:prstGeom prst="rect">
            <a:avLst/>
          </a:prstGeom>
        </p:spPr>
      </p:pic>
      <p:pic>
        <p:nvPicPr>
          <p:cNvPr id="60" name="Picture 5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61901" y="4438056"/>
            <a:ext cx="345770" cy="264342"/>
          </a:xfrm>
          <a:prstGeom prst="rect">
            <a:avLst/>
          </a:prstGeom>
        </p:spPr>
      </p:pic>
      <p:pic>
        <p:nvPicPr>
          <p:cNvPr id="61" name="Picture 60"/>
          <p:cNvPicPr>
            <a:picLocks noChangeAspect="1"/>
          </p:cNvPicPr>
          <p:nvPr/>
        </p:nvPicPr>
        <p:blipFill rotWithShape="1">
          <a:blip r:embed="rId23" cstate="print">
            <a:extLst>
              <a:ext uri="{28A0092B-C50C-407E-A947-70E740481C1C}">
                <a14:useLocalDpi xmlns:a14="http://schemas.microsoft.com/office/drawing/2010/main"/>
              </a:ext>
            </a:extLst>
          </a:blip>
          <a:srcRect t="17294" b="17520"/>
          <a:stretch/>
        </p:blipFill>
        <p:spPr>
          <a:xfrm>
            <a:off x="5779359" y="4459868"/>
            <a:ext cx="965226" cy="328754"/>
          </a:xfrm>
          <a:prstGeom prst="rect">
            <a:avLst/>
          </a:prstGeom>
        </p:spPr>
      </p:pic>
      <p:pic>
        <p:nvPicPr>
          <p:cNvPr id="62" name="Picture 6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918649" y="2996273"/>
            <a:ext cx="705107" cy="277602"/>
          </a:xfrm>
          <a:prstGeom prst="rect">
            <a:avLst/>
          </a:prstGeom>
        </p:spPr>
      </p:pic>
      <p:sp>
        <p:nvSpPr>
          <p:cNvPr id="63" name="Chevron 62"/>
          <p:cNvSpPr/>
          <p:nvPr/>
        </p:nvSpPr>
        <p:spPr>
          <a:xfrm>
            <a:off x="514351" y="837029"/>
            <a:ext cx="1728000" cy="514350"/>
          </a:xfrm>
          <a:prstGeom prst="chevron">
            <a:avLst/>
          </a:prstGeom>
          <a:solidFill>
            <a:srgbClr val="0099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Centralized</a:t>
            </a:r>
          </a:p>
          <a:p>
            <a:pPr algn="ctr"/>
            <a:r>
              <a:rPr lang="en-US" sz="1200" dirty="0">
                <a:latin typeface="Arial" panose="020B0604020202020204" pitchFamily="34" charset="0"/>
                <a:cs typeface="Arial" panose="020B0604020202020204" pitchFamily="34" charset="0"/>
              </a:rPr>
              <a:t>Processing</a:t>
            </a:r>
          </a:p>
        </p:txBody>
      </p:sp>
      <p:sp>
        <p:nvSpPr>
          <p:cNvPr id="64" name="Chevron 63"/>
          <p:cNvSpPr/>
          <p:nvPr/>
        </p:nvSpPr>
        <p:spPr>
          <a:xfrm>
            <a:off x="2064802" y="837029"/>
            <a:ext cx="1728000" cy="514350"/>
          </a:xfrm>
          <a:prstGeom prst="chevron">
            <a:avLst/>
          </a:prstGeom>
          <a:solidFill>
            <a:srgbClr val="F18F27"/>
          </a:solidFill>
          <a:ln>
            <a:solidFill>
              <a:srgbClr val="F18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Distributed Processing</a:t>
            </a:r>
          </a:p>
        </p:txBody>
      </p:sp>
      <p:sp>
        <p:nvSpPr>
          <p:cNvPr id="65" name="Chevron 64"/>
          <p:cNvSpPr/>
          <p:nvPr/>
        </p:nvSpPr>
        <p:spPr>
          <a:xfrm>
            <a:off x="3615253" y="837029"/>
            <a:ext cx="1728000" cy="514350"/>
          </a:xfrm>
          <a:prstGeom prst="chevr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Services </a:t>
            </a:r>
          </a:p>
          <a:p>
            <a:pPr algn="ctr"/>
            <a:r>
              <a:rPr lang="en-US" sz="1200" dirty="0">
                <a:latin typeface="Arial" panose="020B0604020202020204" pitchFamily="34" charset="0"/>
                <a:cs typeface="Arial" panose="020B0604020202020204" pitchFamily="34" charset="0"/>
              </a:rPr>
              <a:t>all-in-one </a:t>
            </a:r>
          </a:p>
        </p:txBody>
      </p:sp>
      <p:sp>
        <p:nvSpPr>
          <p:cNvPr id="66" name="Chevron 65"/>
          <p:cNvSpPr/>
          <p:nvPr/>
        </p:nvSpPr>
        <p:spPr>
          <a:xfrm>
            <a:off x="5165704" y="837029"/>
            <a:ext cx="1728000" cy="51435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AI-based Platforms</a:t>
            </a:r>
          </a:p>
        </p:txBody>
      </p:sp>
      <p:sp>
        <p:nvSpPr>
          <p:cNvPr id="67" name="TextBox 66"/>
          <p:cNvSpPr txBox="1"/>
          <p:nvPr/>
        </p:nvSpPr>
        <p:spPr>
          <a:xfrm>
            <a:off x="401530" y="589378"/>
            <a:ext cx="601447"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&lt; 2000</a:t>
            </a:r>
          </a:p>
        </p:txBody>
      </p:sp>
      <p:sp>
        <p:nvSpPr>
          <p:cNvPr id="68" name="TextBox 67"/>
          <p:cNvSpPr txBox="1"/>
          <p:nvPr/>
        </p:nvSpPr>
        <p:spPr>
          <a:xfrm>
            <a:off x="3496284" y="589378"/>
            <a:ext cx="486030"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2012</a:t>
            </a:r>
          </a:p>
        </p:txBody>
      </p:sp>
      <p:sp>
        <p:nvSpPr>
          <p:cNvPr id="69" name="TextBox 68"/>
          <p:cNvSpPr txBox="1"/>
          <p:nvPr/>
        </p:nvSpPr>
        <p:spPr>
          <a:xfrm>
            <a:off x="5035857" y="589378"/>
            <a:ext cx="486030"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2015</a:t>
            </a:r>
          </a:p>
        </p:txBody>
      </p:sp>
      <p:sp>
        <p:nvSpPr>
          <p:cNvPr id="70" name="TextBox 69"/>
          <p:cNvSpPr txBox="1"/>
          <p:nvPr/>
        </p:nvSpPr>
        <p:spPr>
          <a:xfrm>
            <a:off x="1964497" y="589378"/>
            <a:ext cx="486030"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2010</a:t>
            </a:r>
          </a:p>
        </p:txBody>
      </p:sp>
      <p:sp>
        <p:nvSpPr>
          <p:cNvPr id="71" name="Chevron 70"/>
          <p:cNvSpPr/>
          <p:nvPr/>
        </p:nvSpPr>
        <p:spPr>
          <a:xfrm>
            <a:off x="6716154" y="832267"/>
            <a:ext cx="1728000" cy="514350"/>
          </a:xfrm>
          <a:prstGeom prst="chevron">
            <a:avLst/>
          </a:prstGeom>
          <a:solidFill>
            <a:srgbClr val="8466AA"/>
          </a:solidFill>
          <a:ln>
            <a:solidFill>
              <a:srgbClr val="846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Arial" panose="020B0604020202020204" pitchFamily="34" charset="0"/>
                <a:cs typeface="Arial" panose="020B0604020202020204" pitchFamily="34" charset="0"/>
              </a:rPr>
              <a:t>AIOps</a:t>
            </a:r>
            <a:r>
              <a:rPr lang="en-US" sz="1200" dirty="0">
                <a:latin typeface="Arial" panose="020B0604020202020204" pitchFamily="34" charset="0"/>
                <a:cs typeface="Arial" panose="020B0604020202020204" pitchFamily="34" charset="0"/>
              </a:rPr>
              <a:t> Platforms</a:t>
            </a:r>
          </a:p>
        </p:txBody>
      </p:sp>
      <p:sp>
        <p:nvSpPr>
          <p:cNvPr id="72" name="TextBox 71"/>
          <p:cNvSpPr txBox="1"/>
          <p:nvPr/>
        </p:nvSpPr>
        <p:spPr>
          <a:xfrm>
            <a:off x="6563334" y="589378"/>
            <a:ext cx="486030"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2020</a:t>
            </a:r>
          </a:p>
        </p:txBody>
      </p:sp>
      <p:sp>
        <p:nvSpPr>
          <p:cNvPr id="73" name="Google Shape;294;p54"/>
          <p:cNvSpPr/>
          <p:nvPr/>
        </p:nvSpPr>
        <p:spPr>
          <a:xfrm>
            <a:off x="524414" y="1472575"/>
            <a:ext cx="1497567" cy="1634751"/>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262E32"/>
                </a:solidFill>
                <a:latin typeface="Arial"/>
                <a:ea typeface="Arial"/>
                <a:cs typeface="Arial"/>
                <a:sym typeface="Arial"/>
              </a:rPr>
              <a:t>Phase 1.0</a:t>
            </a:r>
            <a:endParaRPr sz="900" b="1" i="0" u="none" strike="noStrike" cap="none" dirty="0">
              <a:solidFill>
                <a:srgbClr val="000000"/>
              </a:solidFill>
              <a:latin typeface="Arial"/>
              <a:ea typeface="Arial"/>
              <a:cs typeface="Arial"/>
              <a:sym typeface="Arial"/>
            </a:endParaRP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Small data: MB/GB </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Manual operation with Unix tools (ping, traceroute, </a:t>
            </a:r>
            <a:r>
              <a:rPr lang="en-US" sz="900" dirty="0" err="1">
                <a:solidFill>
                  <a:srgbClr val="000000"/>
                </a:solidFill>
                <a:latin typeface="Arial"/>
                <a:ea typeface="Arial"/>
                <a:cs typeface="Arial"/>
                <a:sym typeface="Arial"/>
              </a:rPr>
              <a:t>tcpdump</a:t>
            </a:r>
            <a:r>
              <a:rPr lang="en-US" sz="900" dirty="0">
                <a:solidFill>
                  <a:srgbClr val="000000"/>
                </a:solidFill>
                <a:latin typeface="Arial"/>
                <a:ea typeface="Arial"/>
                <a:cs typeface="Arial"/>
                <a:sym typeface="Arial"/>
              </a:rPr>
              <a:t>) </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Centralized monitoring tools </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Individual monitoring of servers</a:t>
            </a:r>
          </a:p>
        </p:txBody>
      </p:sp>
      <p:sp>
        <p:nvSpPr>
          <p:cNvPr id="74" name="Google Shape;294;p54"/>
          <p:cNvSpPr/>
          <p:nvPr/>
        </p:nvSpPr>
        <p:spPr>
          <a:xfrm>
            <a:off x="6706385" y="1459947"/>
            <a:ext cx="1521769" cy="2081581"/>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262E32"/>
                </a:solidFill>
                <a:latin typeface="Arial"/>
                <a:ea typeface="Arial"/>
                <a:cs typeface="Arial"/>
                <a:sym typeface="Arial"/>
              </a:rPr>
              <a:t>Phase 5.0</a:t>
            </a:r>
            <a:endParaRPr sz="900" b="1" i="0" u="none" strike="noStrike" cap="none" dirty="0">
              <a:solidFill>
                <a:srgbClr val="000000"/>
              </a:solidFill>
              <a:latin typeface="Arial"/>
              <a:ea typeface="Arial"/>
              <a:cs typeface="Arial"/>
              <a:sym typeface="Arial"/>
            </a:endParaRP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Make AI actionable</a:t>
            </a:r>
          </a:p>
          <a:p>
            <a:pPr marL="17145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Exploit knowledge graphs</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Fault prediction</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Recommendations for fault handling</a:t>
            </a:r>
          </a:p>
          <a:p>
            <a:pPr marL="17145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Automated recovery</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Self-service</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Customer service</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Deployment analysis</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Target availability, efficiency, and cost</a:t>
            </a:r>
          </a:p>
        </p:txBody>
      </p:sp>
      <p:sp>
        <p:nvSpPr>
          <p:cNvPr id="75" name="Google Shape;294;p54"/>
          <p:cNvSpPr/>
          <p:nvPr/>
        </p:nvSpPr>
        <p:spPr>
          <a:xfrm>
            <a:off x="3607607" y="1459948"/>
            <a:ext cx="1536510" cy="143924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262E32"/>
                </a:solidFill>
                <a:latin typeface="Arial"/>
                <a:ea typeface="Arial"/>
                <a:cs typeface="Arial"/>
                <a:sym typeface="Arial"/>
              </a:rPr>
              <a:t>Phase 3.0</a:t>
            </a:r>
            <a:endParaRPr sz="900" b="1" i="0" u="none" strike="noStrike" cap="none" dirty="0">
              <a:solidFill>
                <a:srgbClr val="000000"/>
              </a:solidFill>
              <a:latin typeface="Arial"/>
              <a:ea typeface="Arial"/>
              <a:cs typeface="Arial"/>
              <a:sym typeface="Arial"/>
            </a:endParaRP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Automation</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Monitoring as a service</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Cloud / on premise</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Servers, services</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Hadoop, analytics</a:t>
            </a:r>
          </a:p>
          <a:p>
            <a:pPr marL="171450" lvl="0" indent="-171450">
              <a:spcBef>
                <a:spcPts val="0"/>
              </a:spcBef>
              <a:spcAft>
                <a:spcPts val="0"/>
              </a:spcAft>
              <a:buClr>
                <a:srgbClr val="990000"/>
              </a:buClr>
              <a:buSzPts val="1000"/>
              <a:buFont typeface="Arial"/>
              <a:buChar char="►"/>
            </a:pPr>
            <a:endParaRPr lang="en-US" sz="900" dirty="0">
              <a:solidFill>
                <a:srgbClr val="000000"/>
              </a:solidFill>
              <a:latin typeface="Arial"/>
              <a:ea typeface="Arial"/>
              <a:cs typeface="Arial"/>
              <a:sym typeface="Arial"/>
            </a:endParaRPr>
          </a:p>
          <a:p>
            <a:pPr lvl="0">
              <a:spcBef>
                <a:spcPts val="0"/>
              </a:spcBef>
              <a:spcAft>
                <a:spcPts val="0"/>
              </a:spcAft>
              <a:buClr>
                <a:srgbClr val="990000"/>
              </a:buClr>
              <a:buSzPts val="1000"/>
            </a:pPr>
            <a:endParaRPr lang="en-US" sz="900" dirty="0">
              <a:solidFill>
                <a:srgbClr val="000000"/>
              </a:solidFill>
              <a:latin typeface="Arial"/>
              <a:ea typeface="Arial"/>
              <a:cs typeface="Arial"/>
              <a:sym typeface="Arial"/>
            </a:endParaRPr>
          </a:p>
        </p:txBody>
      </p:sp>
      <p:sp>
        <p:nvSpPr>
          <p:cNvPr id="76" name="Google Shape;294;p54"/>
          <p:cNvSpPr/>
          <p:nvPr/>
        </p:nvSpPr>
        <p:spPr>
          <a:xfrm>
            <a:off x="5160816" y="1459948"/>
            <a:ext cx="1480754" cy="109023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262E32"/>
                </a:solidFill>
                <a:latin typeface="Arial"/>
                <a:ea typeface="Arial"/>
                <a:cs typeface="Arial"/>
                <a:sym typeface="Arial"/>
              </a:rPr>
              <a:t>Phase 4.0</a:t>
            </a:r>
            <a:endParaRPr sz="900" b="1" i="0" u="none" strike="noStrike" cap="none" dirty="0">
              <a:solidFill>
                <a:srgbClr val="000000"/>
              </a:solidFill>
              <a:latin typeface="Arial"/>
              <a:ea typeface="Arial"/>
              <a:cs typeface="Arial"/>
              <a:sym typeface="Arial"/>
            </a:endParaRP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Enhance existing solutions with AI</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Simple AI algorithms clustering, regressions, outlier detection</a:t>
            </a:r>
          </a:p>
        </p:txBody>
      </p:sp>
      <p:sp>
        <p:nvSpPr>
          <p:cNvPr id="77" name="Google Shape;294;p54"/>
          <p:cNvSpPr/>
          <p:nvPr/>
        </p:nvSpPr>
        <p:spPr>
          <a:xfrm>
            <a:off x="2063486" y="1459948"/>
            <a:ext cx="1664926" cy="1647378"/>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900" b="1" i="0" u="none" strike="noStrike" cap="none" dirty="0">
                <a:solidFill>
                  <a:srgbClr val="262E32"/>
                </a:solidFill>
                <a:latin typeface="Arial"/>
                <a:ea typeface="Arial"/>
                <a:cs typeface="Arial"/>
                <a:sym typeface="Arial"/>
              </a:rPr>
              <a:t>Phase 2.0</a:t>
            </a:r>
            <a:endParaRPr sz="900" b="1" i="0" u="none" strike="noStrike" cap="none" dirty="0">
              <a:solidFill>
                <a:srgbClr val="000000"/>
              </a:solidFill>
              <a:latin typeface="Arial"/>
              <a:ea typeface="Arial"/>
              <a:cs typeface="Arial"/>
              <a:sym typeface="Arial"/>
            </a:endParaRP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Big Data processing: TB/PB</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Integration of distributed processing platforms</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Monitoring of SOA</a:t>
            </a:r>
          </a:p>
          <a:p>
            <a:pPr marL="171450" lvl="0" indent="-171450">
              <a:spcBef>
                <a:spcPts val="0"/>
              </a:spcBef>
              <a:spcAft>
                <a:spcPts val="0"/>
              </a:spcAft>
              <a:buClr>
                <a:srgbClr val="990000"/>
              </a:buClr>
              <a:buSzPts val="1000"/>
              <a:buFont typeface="Arial"/>
              <a:buChar char="►"/>
            </a:pPr>
            <a:r>
              <a:rPr lang="en-US" sz="900" dirty="0">
                <a:solidFill>
                  <a:srgbClr val="000000"/>
                </a:solidFill>
                <a:latin typeface="Arial"/>
                <a:ea typeface="Arial"/>
                <a:cs typeface="Arial"/>
                <a:sym typeface="Arial"/>
              </a:rPr>
              <a:t>Visualization</a:t>
            </a:r>
          </a:p>
          <a:p>
            <a:pPr marL="171450" lvl="0" indent="-171450">
              <a:spcBef>
                <a:spcPts val="0"/>
              </a:spcBef>
              <a:spcAft>
                <a:spcPts val="0"/>
              </a:spcAft>
              <a:buClr>
                <a:srgbClr val="990000"/>
              </a:buClr>
              <a:buSzPts val="1000"/>
              <a:buFont typeface="Arial"/>
              <a:buChar char="►"/>
            </a:pPr>
            <a:endParaRPr lang="en-US" sz="900" dirty="0">
              <a:solidFill>
                <a:srgbClr val="000000"/>
              </a:solidFill>
              <a:latin typeface="Arial"/>
              <a:ea typeface="Arial"/>
              <a:cs typeface="Arial"/>
              <a:sym typeface="Arial"/>
            </a:endParaRPr>
          </a:p>
          <a:p>
            <a:pPr lvl="0">
              <a:spcBef>
                <a:spcPts val="0"/>
              </a:spcBef>
              <a:spcAft>
                <a:spcPts val="0"/>
              </a:spcAft>
              <a:buClr>
                <a:srgbClr val="990000"/>
              </a:buClr>
              <a:buSzPts val="1000"/>
            </a:pPr>
            <a:endParaRPr lang="en-US" sz="900" dirty="0">
              <a:solidFill>
                <a:srgbClr val="000000"/>
              </a:solidFill>
              <a:latin typeface="Arial"/>
              <a:ea typeface="Arial"/>
              <a:cs typeface="Arial"/>
              <a:sym typeface="Arial"/>
            </a:endParaRPr>
          </a:p>
          <a:p>
            <a:pPr lvl="0">
              <a:spcBef>
                <a:spcPts val="0"/>
              </a:spcBef>
              <a:spcAft>
                <a:spcPts val="0"/>
              </a:spcAft>
              <a:buClr>
                <a:srgbClr val="990000"/>
              </a:buClr>
              <a:buSzPts val="1000"/>
            </a:pPr>
            <a:endParaRPr lang="en-US" sz="900" dirty="0">
              <a:solidFill>
                <a:srgbClr val="000000"/>
              </a:solidFill>
              <a:latin typeface="Arial"/>
              <a:ea typeface="Arial"/>
              <a:cs typeface="Arial"/>
              <a:sym typeface="Arial"/>
            </a:endParaRPr>
          </a:p>
          <a:p>
            <a:pPr lvl="0">
              <a:spcBef>
                <a:spcPts val="0"/>
              </a:spcBef>
              <a:spcAft>
                <a:spcPts val="0"/>
              </a:spcAft>
              <a:buClr>
                <a:srgbClr val="990000"/>
              </a:buClr>
              <a:buSzPts val="1000"/>
            </a:pPr>
            <a:endParaRPr lang="en-US" sz="900" b="1" dirty="0">
              <a:solidFill>
                <a:srgbClr val="000000"/>
              </a:solidFill>
              <a:latin typeface="Arial"/>
              <a:ea typeface="Arial"/>
              <a:cs typeface="Arial"/>
              <a:sym typeface="Arial"/>
            </a:endParaRPr>
          </a:p>
        </p:txBody>
      </p:sp>
      <p:pic>
        <p:nvPicPr>
          <p:cNvPr id="78" name="Picture 16" descr="Resultado de imagem para logo spark streaming"/>
          <p:cNvPicPr>
            <a:picLocks noChangeAspect="1" noChangeArrowheads="1"/>
          </p:cNvPicPr>
          <p:nvPr/>
        </p:nvPicPr>
        <p:blipFill rotWithShape="1">
          <a:blip r:embed="rId25" cstate="print">
            <a:extLst>
              <a:ext uri="{28A0092B-C50C-407E-A947-70E740481C1C}">
                <a14:useLocalDpi xmlns:a14="http://schemas.microsoft.com/office/drawing/2010/main"/>
              </a:ext>
            </a:extLst>
          </a:blip>
          <a:srcRect/>
          <a:stretch/>
        </p:blipFill>
        <p:spPr bwMode="auto">
          <a:xfrm>
            <a:off x="2461996" y="4069275"/>
            <a:ext cx="945085" cy="2966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Resultado de imagem para HDFS logo"/>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2331886" y="4410929"/>
            <a:ext cx="935272" cy="3061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Resultado de imagem para grafana logo"/>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2640308" y="3777184"/>
            <a:ext cx="939394" cy="2388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Resultado de imagem para zabbixlogo"/>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1388137" y="4073879"/>
            <a:ext cx="574055" cy="15040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0" descr="Resultado de imagem para nagios logo"/>
          <p:cNvPicPr>
            <a:picLocks noChangeAspect="1" noChangeArrowheads="1"/>
          </p:cNvPicPr>
          <p:nvPr/>
        </p:nvPicPr>
        <p:blipFill rotWithShape="1">
          <a:blip r:embed="rId29" cstate="print">
            <a:extLst>
              <a:ext uri="{28A0092B-C50C-407E-A947-70E740481C1C}">
                <a14:useLocalDpi xmlns:a14="http://schemas.microsoft.com/office/drawing/2010/main"/>
              </a:ext>
            </a:extLst>
          </a:blip>
          <a:srcRect/>
          <a:stretch/>
        </p:blipFill>
        <p:spPr bwMode="auto">
          <a:xfrm>
            <a:off x="1410797" y="3734446"/>
            <a:ext cx="584434" cy="15163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 descr="Resultado de imagem para zenoss logo"/>
          <p:cNvPicPr>
            <a:picLocks noChangeAspect="1" noChangeArrowheads="1"/>
          </p:cNvPicPr>
          <p:nvPr/>
        </p:nvPicPr>
        <p:blipFill rotWithShape="1">
          <a:blip r:embed="rId30" cstate="print">
            <a:extLst>
              <a:ext uri="{28A0092B-C50C-407E-A947-70E740481C1C}">
                <a14:useLocalDpi xmlns:a14="http://schemas.microsoft.com/office/drawing/2010/main"/>
              </a:ext>
            </a:extLst>
          </a:blip>
          <a:srcRect/>
          <a:stretch/>
        </p:blipFill>
        <p:spPr bwMode="auto">
          <a:xfrm>
            <a:off x="673327" y="3790430"/>
            <a:ext cx="617676" cy="20589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Resultado de imagem para dyna trace logo"/>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4933122" y="4078098"/>
            <a:ext cx="727297" cy="2038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esultado de imagem para elk logo elastic search"/>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4058915" y="3356591"/>
            <a:ext cx="836285" cy="25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18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Intelligent O&amp;M </a:t>
            </a:r>
            <a:br>
              <a:rPr lang="en-US" sz="1400" b="0" dirty="0">
                <a:latin typeface="Arial" charset="0"/>
                <a:ea typeface="Arial" charset="0"/>
                <a:cs typeface="Arial" charset="0"/>
              </a:rPr>
            </a:br>
            <a:r>
              <a:rPr lang="en-US" sz="1400" b="0" dirty="0">
                <a:latin typeface="Arial" charset="0"/>
                <a:ea typeface="Arial" charset="0"/>
                <a:cs typeface="Arial" charset="0"/>
              </a:rPr>
              <a:t>Commercial Solutions</a:t>
            </a:r>
            <a:endParaRPr lang="en-US" sz="1400" b="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4" y="603903"/>
            <a:ext cx="7983940" cy="4292441"/>
          </a:xfrm>
          <a:prstGeom prst="rect">
            <a:avLst/>
          </a:prstGeom>
        </p:spPr>
      </p:pic>
    </p:spTree>
    <p:extLst>
      <p:ext uri="{BB962C8B-B14F-4D97-AF65-F5344CB8AC3E}">
        <p14:creationId xmlns:p14="http://schemas.microsoft.com/office/powerpoint/2010/main" val="48865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5671371" y="2106326"/>
            <a:ext cx="2846265" cy="1976470"/>
          </a:xfrm>
          <a:prstGeom prst="rect">
            <a:avLst/>
          </a:prstGeom>
          <a:ln>
            <a:solidFill>
              <a:schemeClr val="tx2"/>
            </a:solidFill>
          </a:ln>
        </p:spPr>
      </p:pic>
      <p:sp>
        <p:nvSpPr>
          <p:cNvPr id="12" name="Title 11"/>
          <p:cNvSpPr>
            <a:spLocks noGrp="1"/>
          </p:cNvSpPr>
          <p:nvPr>
            <p:ph type="title"/>
          </p:nvPr>
        </p:nvSpPr>
        <p:spPr/>
        <p:txBody>
          <a:bodyPr/>
          <a:lstStyle/>
          <a:p>
            <a:r>
              <a:rPr lang="en-US" sz="1400" dirty="0">
                <a:latin typeface="Arial" charset="0"/>
                <a:ea typeface="Arial" charset="0"/>
                <a:cs typeface="Arial" charset="0"/>
              </a:rPr>
              <a:t>Industry Trends</a:t>
            </a:r>
            <a:br>
              <a:rPr lang="en-US" sz="1400" dirty="0">
                <a:latin typeface="Arial" charset="0"/>
                <a:ea typeface="Arial" charset="0"/>
                <a:cs typeface="Arial" charset="0"/>
              </a:rPr>
            </a:br>
            <a:r>
              <a:rPr lang="en-US" sz="1400" b="0" dirty="0">
                <a:latin typeface="Arial" charset="0"/>
                <a:ea typeface="Arial" charset="0"/>
                <a:cs typeface="Arial" charset="0"/>
              </a:rPr>
              <a:t>Bringing AI to O&amp;M</a:t>
            </a:r>
            <a:endParaRPr lang="en-US" sz="1400" b="0" dirty="0"/>
          </a:p>
        </p:txBody>
      </p:sp>
      <p:sp>
        <p:nvSpPr>
          <p:cNvPr id="3" name="Rectangle 2"/>
          <p:cNvSpPr/>
          <p:nvPr/>
        </p:nvSpPr>
        <p:spPr>
          <a:xfrm>
            <a:off x="5423154" y="4657965"/>
            <a:ext cx="1841013" cy="200055"/>
          </a:xfrm>
          <a:prstGeom prst="rect">
            <a:avLst/>
          </a:prstGeom>
        </p:spPr>
        <p:txBody>
          <a:bodyPr wrap="square">
            <a:spAutoFit/>
          </a:bodyPr>
          <a:lstStyle/>
          <a:p>
            <a:pPr marL="4763" lvl="2" algn="r">
              <a:spcAft>
                <a:spcPts val="0"/>
              </a:spcAft>
              <a:buClr>
                <a:schemeClr val="tx2"/>
              </a:buClr>
            </a:pPr>
            <a:r>
              <a:rPr lang="en-US" sz="700" b="1" dirty="0">
                <a:latin typeface="Arial" charset="0"/>
                <a:ea typeface="Arial" charset="0"/>
                <a:cs typeface="Arial" charset="0"/>
              </a:rPr>
              <a:t>Startup in the field of </a:t>
            </a:r>
            <a:r>
              <a:rPr lang="en-US" sz="700" b="1" dirty="0" err="1">
                <a:latin typeface="Arial" charset="0"/>
                <a:ea typeface="Arial" charset="0"/>
                <a:cs typeface="Arial" charset="0"/>
              </a:rPr>
              <a:t>AIOps</a:t>
            </a:r>
            <a:endParaRPr lang="en-US" sz="700" b="1" dirty="0">
              <a:latin typeface="Arial" charset="0"/>
              <a:ea typeface="Arial" charset="0"/>
              <a:cs typeface="Arial" charset="0"/>
            </a:endParaRPr>
          </a:p>
        </p:txBody>
      </p:sp>
      <p:pic>
        <p:nvPicPr>
          <p:cNvPr id="4" name="Picture 3"/>
          <p:cNvPicPr>
            <a:picLocks noChangeAspect="1"/>
          </p:cNvPicPr>
          <p:nvPr/>
        </p:nvPicPr>
        <p:blipFill>
          <a:blip r:embed="rId4"/>
          <a:stretch>
            <a:fillRect/>
          </a:stretch>
        </p:blipFill>
        <p:spPr>
          <a:xfrm>
            <a:off x="6034448" y="3168396"/>
            <a:ext cx="1163778" cy="1478133"/>
          </a:xfrm>
          <a:prstGeom prst="rect">
            <a:avLst/>
          </a:prstGeom>
          <a:ln>
            <a:solidFill>
              <a:schemeClr val="tx2"/>
            </a:solidFill>
          </a:ln>
        </p:spPr>
      </p:pic>
      <p:sp>
        <p:nvSpPr>
          <p:cNvPr id="10" name="Rectangle 9"/>
          <p:cNvSpPr/>
          <p:nvPr/>
        </p:nvSpPr>
        <p:spPr>
          <a:xfrm>
            <a:off x="395288" y="600196"/>
            <a:ext cx="5219128" cy="2031325"/>
          </a:xfrm>
          <a:prstGeom prst="rect">
            <a:avLst/>
          </a:prstGeom>
        </p:spPr>
        <p:txBody>
          <a:bodyPr wrap="square">
            <a:spAutoFit/>
          </a:bodyPr>
          <a:lstStyle/>
          <a:p>
            <a:pPr lvl="0">
              <a:spcAft>
                <a:spcPts val="0"/>
              </a:spcAft>
              <a:buClr>
                <a:schemeClr val="tx2"/>
              </a:buClr>
              <a:buSzPts val="1000"/>
              <a:tabLst>
                <a:tab pos="457200" algn="l"/>
              </a:tabLst>
            </a:pPr>
            <a:r>
              <a:rPr lang="en-US" sz="900" b="1" dirty="0">
                <a:latin typeface="Arial" panose="020B0604020202020204" pitchFamily="34" charset="0"/>
                <a:cs typeface="Arial" panose="020B0604020202020204" pitchFamily="34" charset="0"/>
              </a:rPr>
              <a:t>The market is seeing interesting mergers and acquisitions by important vendors</a:t>
            </a:r>
          </a:p>
          <a:p>
            <a:pPr marL="342900" lvl="0" indent="-342900">
              <a:spcAft>
                <a:spcPts val="0"/>
              </a:spcAft>
              <a:buClr>
                <a:schemeClr val="tx2"/>
              </a:buClr>
              <a:buSzPts val="1000"/>
              <a:buFont typeface="Arial" panose="020B0604020202020204" pitchFamily="34" charset="0"/>
              <a:buChar char="►"/>
              <a:tabLst>
                <a:tab pos="457200" algn="l"/>
              </a:tabLst>
            </a:pPr>
            <a:endParaRPr lang="en-US" sz="900" dirty="0">
              <a:latin typeface="Arial" panose="020B0604020202020204" pitchFamily="34" charset="0"/>
              <a:cs typeface="Arial" panose="020B0604020202020204" pitchFamily="34" charset="0"/>
            </a:endParaRPr>
          </a:p>
          <a:p>
            <a:pPr marL="228600" indent="-228600">
              <a:spcAft>
                <a:spcPts val="0"/>
              </a:spcAft>
              <a:buClr>
                <a:schemeClr val="tx2"/>
              </a:buClr>
              <a:buSzPts val="1000"/>
              <a:buFont typeface="Arial" panose="020B0604020202020204" pitchFamily="34" charset="0"/>
              <a:buChar char="►"/>
              <a:tabLst>
                <a:tab pos="457200" algn="l"/>
              </a:tabLst>
            </a:pPr>
            <a:r>
              <a:rPr lang="en-US" sz="900" b="1" dirty="0">
                <a:solidFill>
                  <a:schemeClr val="tx2"/>
                </a:solidFill>
                <a:latin typeface="Arial" panose="020B0604020202020204" pitchFamily="34" charset="0"/>
                <a:cs typeface="Arial" panose="020B0604020202020204" pitchFamily="34" charset="0"/>
              </a:rPr>
              <a:t>Cloud providers are also emerging as ITIM tool providers purely for their IaaS offerings</a:t>
            </a:r>
            <a:r>
              <a:rPr lang="en-US" sz="900" dirty="0">
                <a:latin typeface="Arial" panose="020B0604020202020204" pitchFamily="34" charset="0"/>
                <a:cs typeface="Arial" panose="020B0604020202020204" pitchFamily="34" charset="0"/>
              </a:rPr>
              <a:t> At the moment, these tools have visibility limited to the cloud providers' own environment</a:t>
            </a:r>
          </a:p>
          <a:p>
            <a:pPr marL="228600" indent="-228600">
              <a:spcAft>
                <a:spcPts val="0"/>
              </a:spcAft>
              <a:buClr>
                <a:schemeClr val="tx2"/>
              </a:buClr>
              <a:buSzPts val="1000"/>
              <a:buFont typeface="Arial" panose="020B0604020202020204" pitchFamily="34" charset="0"/>
              <a:buChar char="►"/>
              <a:tabLst>
                <a:tab pos="457200" algn="l"/>
              </a:tabLst>
            </a:pPr>
            <a:r>
              <a:rPr lang="en-US" sz="900" dirty="0">
                <a:latin typeface="Arial" panose="020B0604020202020204" pitchFamily="34" charset="0"/>
                <a:cs typeface="Arial" panose="020B0604020202020204" pitchFamily="34" charset="0"/>
              </a:rPr>
              <a:t>Nonetheless, </a:t>
            </a:r>
            <a:r>
              <a:rPr lang="en-US" sz="900" dirty="0">
                <a:solidFill>
                  <a:schemeClr val="tx2"/>
                </a:solidFill>
                <a:latin typeface="Arial" panose="020B0604020202020204" pitchFamily="34" charset="0"/>
                <a:cs typeface="Arial" panose="020B0604020202020204" pitchFamily="34" charset="0"/>
              </a:rPr>
              <a:t>they are valuable assets which can also be offered to external customers</a:t>
            </a:r>
          </a:p>
          <a:p>
            <a:pPr marL="342900" indent="-342900">
              <a:spcAft>
                <a:spcPts val="0"/>
              </a:spcAft>
              <a:buClr>
                <a:schemeClr val="tx2"/>
              </a:buClr>
              <a:buSzPts val="1000"/>
              <a:buFont typeface="Arial" panose="020B0604020202020204" pitchFamily="34" charset="0"/>
              <a:buChar char="►"/>
              <a:tabLst>
                <a:tab pos="457200" algn="l"/>
              </a:tabLst>
            </a:pPr>
            <a:endParaRPr lang="en-US" sz="900" dirty="0">
              <a:latin typeface="Arial" panose="020B0604020202020204" pitchFamily="34" charset="0"/>
              <a:cs typeface="Arial" panose="020B0604020202020204" pitchFamily="34" charset="0"/>
            </a:endParaRPr>
          </a:p>
          <a:p>
            <a:pPr marL="171450" indent="-171450">
              <a:spcAft>
                <a:spcPts val="0"/>
              </a:spcAft>
              <a:buClr>
                <a:schemeClr val="tx2"/>
              </a:buClr>
              <a:buSzPts val="1000"/>
              <a:buFont typeface="Wingdings" panose="05000000000000000000" pitchFamily="2" charset="2"/>
              <a:buChar char="§"/>
              <a:tabLst>
                <a:tab pos="457200" algn="l"/>
              </a:tabLst>
            </a:pPr>
            <a:r>
              <a:rPr lang="en-US" sz="900" b="1" dirty="0">
                <a:latin typeface="Arial" panose="020B0604020202020204" pitchFamily="34" charset="0"/>
                <a:cs typeface="Arial" panose="020B0604020202020204" pitchFamily="34" charset="0"/>
              </a:rPr>
              <a:t>VMware</a:t>
            </a:r>
            <a:r>
              <a:rPr lang="en-US" sz="900" dirty="0">
                <a:latin typeface="Arial" panose="020B0604020202020204" pitchFamily="34" charset="0"/>
                <a:cs typeface="Arial" panose="020B0604020202020204" pitchFamily="34" charset="0"/>
              </a:rPr>
              <a:t>’s acquisition of </a:t>
            </a:r>
            <a:r>
              <a:rPr lang="en-US" sz="900" b="1" dirty="0" err="1">
                <a:latin typeface="Arial" panose="020B0604020202020204" pitchFamily="34" charset="0"/>
                <a:cs typeface="Arial" panose="020B0604020202020204" pitchFamily="34" charset="0"/>
              </a:rPr>
              <a:t>Wavefront</a:t>
            </a:r>
            <a:r>
              <a:rPr lang="en-US" sz="900" dirty="0">
                <a:latin typeface="Arial" panose="020B0604020202020204" pitchFamily="34" charset="0"/>
                <a:cs typeface="Arial" panose="020B0604020202020204" pitchFamily="34" charset="0"/>
              </a:rPr>
              <a:t> is interesting from an analytics perspective</a:t>
            </a:r>
          </a:p>
          <a:p>
            <a:pPr marL="171450" indent="-171450">
              <a:spcAft>
                <a:spcPts val="0"/>
              </a:spcAft>
              <a:buClr>
                <a:schemeClr val="tx2"/>
              </a:buClr>
              <a:buSzPts val="1000"/>
              <a:buFont typeface="Wingdings" panose="05000000000000000000" pitchFamily="2" charset="2"/>
              <a:buChar char="§"/>
              <a:tabLst>
                <a:tab pos="457200" algn="l"/>
              </a:tabLst>
            </a:pPr>
            <a:r>
              <a:rPr lang="en-US" sz="900" b="1" dirty="0">
                <a:latin typeface="Arial" panose="020B0604020202020204" pitchFamily="34" charset="0"/>
                <a:cs typeface="Arial" panose="020B0604020202020204" pitchFamily="34" charset="0"/>
              </a:rPr>
              <a:t>ScienceLogic</a:t>
            </a:r>
            <a:r>
              <a:rPr lang="en-US" sz="900" dirty="0">
                <a:solidFill>
                  <a:schemeClr val="tx2"/>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has acquired </a:t>
            </a:r>
            <a:r>
              <a:rPr lang="en-US" sz="900" b="1" dirty="0" err="1">
                <a:latin typeface="Arial" panose="020B0604020202020204" pitchFamily="34" charset="0"/>
                <a:cs typeface="Arial" panose="020B0604020202020204" pitchFamily="34" charset="0"/>
              </a:rPr>
              <a:t>AppFirst</a:t>
            </a:r>
            <a:r>
              <a:rPr lang="en-US" sz="900" dirty="0">
                <a:latin typeface="Arial" panose="020B0604020202020204" pitchFamily="34" charset="0"/>
                <a:cs typeface="Arial" panose="020B0604020202020204" pitchFamily="34" charset="0"/>
              </a:rPr>
              <a:t>, enabling it to acquire granular application metrics</a:t>
            </a:r>
          </a:p>
          <a:p>
            <a:pPr marL="171450" indent="-171450">
              <a:spcAft>
                <a:spcPts val="0"/>
              </a:spcAft>
              <a:buClr>
                <a:schemeClr val="tx2"/>
              </a:buClr>
              <a:buSzPts val="1000"/>
              <a:buFont typeface="Wingdings" panose="05000000000000000000" pitchFamily="2" charset="2"/>
              <a:buChar char="§"/>
              <a:tabLst>
                <a:tab pos="457200" algn="l"/>
              </a:tabLst>
            </a:pPr>
            <a:r>
              <a:rPr lang="en-US" sz="900" b="1" dirty="0">
                <a:latin typeface="Arial" panose="020B0604020202020204" pitchFamily="34" charset="0"/>
                <a:cs typeface="Arial" panose="020B0604020202020204" pitchFamily="34" charset="0"/>
              </a:rPr>
              <a:t>CISCO</a:t>
            </a:r>
            <a:r>
              <a:rPr lang="en-US" sz="900" dirty="0">
                <a:solidFill>
                  <a:schemeClr val="tx2"/>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has acquired </a:t>
            </a:r>
            <a:r>
              <a:rPr lang="en-US" sz="900" b="1" dirty="0" err="1">
                <a:latin typeface="Arial" panose="020B0604020202020204" pitchFamily="34" charset="0"/>
                <a:cs typeface="Arial" panose="020B0604020202020204" pitchFamily="34" charset="0"/>
              </a:rPr>
              <a:t>AppDynamics</a:t>
            </a:r>
            <a:r>
              <a:rPr lang="en-US" sz="900" b="1"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and </a:t>
            </a:r>
            <a:r>
              <a:rPr lang="en-US" sz="900" b="1" dirty="0" err="1">
                <a:latin typeface="Arial" panose="020B0604020202020204" pitchFamily="34" charset="0"/>
                <a:cs typeface="Arial" panose="020B0604020202020204" pitchFamily="34" charset="0"/>
              </a:rPr>
              <a:t>Perspica</a:t>
            </a:r>
            <a:r>
              <a:rPr lang="en-US" sz="900" dirty="0">
                <a:latin typeface="Arial" panose="020B0604020202020204" pitchFamily="34" charset="0"/>
                <a:cs typeface="Arial" panose="020B0604020202020204" pitchFamily="34" charset="0"/>
              </a:rPr>
              <a:t>, enabling it to acquire rea-time monitoring and AI</a:t>
            </a:r>
          </a:p>
          <a:p>
            <a:pPr marL="171450" indent="-171450">
              <a:spcAft>
                <a:spcPts val="0"/>
              </a:spcAft>
              <a:buClr>
                <a:schemeClr val="tx2"/>
              </a:buClr>
              <a:buSzPts val="1000"/>
              <a:buFont typeface="Wingdings" panose="05000000000000000000" pitchFamily="2" charset="2"/>
              <a:buChar char="§"/>
              <a:tabLst>
                <a:tab pos="457200" algn="l"/>
              </a:tabLst>
            </a:pPr>
            <a:r>
              <a:rPr lang="en-US" sz="900" b="1" dirty="0">
                <a:latin typeface="Arial" panose="020B0604020202020204" pitchFamily="34" charset="0"/>
                <a:cs typeface="Arial" panose="020B0604020202020204" pitchFamily="34" charset="0"/>
              </a:rPr>
              <a:t>CA</a:t>
            </a:r>
            <a:r>
              <a:rPr lang="en-US" sz="900" b="1" dirty="0">
                <a:solidFill>
                  <a:schemeClr val="tx2"/>
                </a:solidFill>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Technologies</a:t>
            </a:r>
            <a:r>
              <a:rPr lang="en-US" sz="900" dirty="0">
                <a:latin typeface="Arial" panose="020B0604020202020204" pitchFamily="34" charset="0"/>
                <a:cs typeface="Arial" panose="020B0604020202020204" pitchFamily="34" charset="0"/>
              </a:rPr>
              <a:t>’ acquisition of </a:t>
            </a:r>
            <a:r>
              <a:rPr lang="en-US" sz="900" b="1" dirty="0" err="1">
                <a:latin typeface="Arial" panose="020B0604020202020204" pitchFamily="34" charset="0"/>
                <a:cs typeface="Arial" panose="020B0604020202020204" pitchFamily="34" charset="0"/>
              </a:rPr>
              <a:t>Automic</a:t>
            </a:r>
            <a:r>
              <a:rPr lang="en-US" sz="900" dirty="0">
                <a:latin typeface="Arial" panose="020B0604020202020204" pitchFamily="34" charset="0"/>
                <a:cs typeface="Arial" panose="020B0604020202020204" pitchFamily="34" charset="0"/>
              </a:rPr>
              <a:t> brings in an additional automation technology to its existing portfolio</a:t>
            </a:r>
          </a:p>
          <a:p>
            <a:pPr marL="171450" indent="-171450">
              <a:spcAft>
                <a:spcPts val="0"/>
              </a:spcAft>
              <a:buClr>
                <a:schemeClr val="tx2"/>
              </a:buClr>
              <a:buSzPts val="1000"/>
              <a:buFont typeface="Wingdings" panose="05000000000000000000" pitchFamily="2" charset="2"/>
              <a:buChar char="§"/>
              <a:tabLst>
                <a:tab pos="457200" algn="l"/>
              </a:tabLst>
            </a:pPr>
            <a:r>
              <a:rPr lang="en-US" sz="900" dirty="0">
                <a:latin typeface="Arial" panose="020B0604020202020204" pitchFamily="34" charset="0"/>
                <a:cs typeface="Arial" panose="020B0604020202020204" pitchFamily="34" charset="0"/>
              </a:rPr>
              <a:t>Spinoff of </a:t>
            </a:r>
            <a:r>
              <a:rPr lang="en-US" sz="900" b="1" dirty="0">
                <a:latin typeface="Arial" panose="020B0604020202020204" pitchFamily="34" charset="0"/>
                <a:cs typeface="Arial" panose="020B0604020202020204" pitchFamily="34" charset="0"/>
              </a:rPr>
              <a:t>Hewlett</a:t>
            </a:r>
            <a:r>
              <a:rPr lang="en-US" sz="900" b="1" dirty="0">
                <a:solidFill>
                  <a:schemeClr val="tx2"/>
                </a:solidFill>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Packard</a:t>
            </a:r>
            <a:r>
              <a:rPr lang="en-US" sz="900" b="1" dirty="0">
                <a:solidFill>
                  <a:schemeClr val="tx2"/>
                </a:solidFill>
                <a:latin typeface="Arial" panose="020B0604020202020204" pitchFamily="34" charset="0"/>
                <a:cs typeface="Arial" panose="020B0604020202020204" pitchFamily="34" charset="0"/>
              </a:rPr>
              <a:t> </a:t>
            </a:r>
            <a:r>
              <a:rPr lang="en-US" sz="900" b="1" dirty="0">
                <a:latin typeface="Arial" panose="020B0604020202020204" pitchFamily="34" charset="0"/>
                <a:cs typeface="Arial" panose="020B0604020202020204" pitchFamily="34" charset="0"/>
              </a:rPr>
              <a:t>Enterprise’s</a:t>
            </a:r>
            <a:r>
              <a:rPr lang="en-US" sz="900" b="1" dirty="0">
                <a:solidFill>
                  <a:schemeClr val="tx2"/>
                </a:solidFill>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(HPE's) software business to </a:t>
            </a:r>
            <a:r>
              <a:rPr lang="en-US" sz="900" b="1" dirty="0">
                <a:latin typeface="Arial" panose="020B0604020202020204" pitchFamily="34" charset="0"/>
                <a:cs typeface="Arial" panose="020B0604020202020204" pitchFamily="34" charset="0"/>
              </a:rPr>
              <a:t>Micro Focus</a:t>
            </a:r>
          </a:p>
          <a:p>
            <a:pPr marL="342900" lvl="0" indent="-342900">
              <a:spcAft>
                <a:spcPts val="0"/>
              </a:spcAft>
              <a:buClr>
                <a:schemeClr val="tx2"/>
              </a:buClr>
              <a:buSzPts val="1000"/>
              <a:buFont typeface="Arial" panose="020B0604020202020204" pitchFamily="34" charset="0"/>
              <a:buChar char="►"/>
              <a:tabLst>
                <a:tab pos="457200" algn="l"/>
              </a:tabLst>
            </a:pPr>
            <a:endParaRPr lang="en-US" sz="900" dirty="0">
              <a:latin typeface="Arial" panose="020B0604020202020204" pitchFamily="34" charset="0"/>
              <a:cs typeface="Arial" panose="020B0604020202020204" pitchFamily="34" charset="0"/>
            </a:endParaRPr>
          </a:p>
        </p:txBody>
      </p:sp>
      <p:sp>
        <p:nvSpPr>
          <p:cNvPr id="11" name="Rectangle 10"/>
          <p:cNvSpPr/>
          <p:nvPr/>
        </p:nvSpPr>
        <p:spPr>
          <a:xfrm>
            <a:off x="331733" y="2698864"/>
            <a:ext cx="1838180" cy="200055"/>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VMware acquired </a:t>
            </a:r>
            <a:r>
              <a:rPr lang="en-US" sz="700" b="1" dirty="0" err="1">
                <a:latin typeface="Arial" panose="020B0604020202020204" pitchFamily="34" charset="0"/>
                <a:cs typeface="Arial" panose="020B0604020202020204" pitchFamily="34" charset="0"/>
              </a:rPr>
              <a:t>Wavefront</a:t>
            </a:r>
            <a:r>
              <a:rPr lang="en-US" sz="700" b="1" dirty="0">
                <a:latin typeface="Arial" panose="020B0604020202020204" pitchFamily="34" charset="0"/>
                <a:cs typeface="Arial" panose="020B0604020202020204" pitchFamily="34" charset="0"/>
              </a:rPr>
              <a:t>  (2017)</a:t>
            </a:r>
          </a:p>
        </p:txBody>
      </p:sp>
      <p:sp>
        <p:nvSpPr>
          <p:cNvPr id="13" name="Rectangle 12"/>
          <p:cNvSpPr/>
          <p:nvPr/>
        </p:nvSpPr>
        <p:spPr>
          <a:xfrm>
            <a:off x="1379883" y="4537782"/>
            <a:ext cx="2053689" cy="307777"/>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Cisco acquired </a:t>
            </a:r>
            <a:r>
              <a:rPr lang="en-US" sz="700" b="1" dirty="0" err="1">
                <a:latin typeface="Arial" panose="020B0604020202020204" pitchFamily="34" charset="0"/>
                <a:cs typeface="Arial" panose="020B0604020202020204" pitchFamily="34" charset="0"/>
              </a:rPr>
              <a:t>AppDynamics</a:t>
            </a:r>
            <a:r>
              <a:rPr lang="en-US" sz="700" b="1" dirty="0">
                <a:latin typeface="Arial" panose="020B0604020202020204" pitchFamily="34" charset="0"/>
                <a:cs typeface="Arial" panose="020B0604020202020204" pitchFamily="34" charset="0"/>
              </a:rPr>
              <a:t> (2017)</a:t>
            </a:r>
          </a:p>
          <a:p>
            <a:r>
              <a:rPr lang="en-US" sz="700" b="1" dirty="0">
                <a:latin typeface="Arial" panose="020B0604020202020204" pitchFamily="34" charset="0"/>
                <a:cs typeface="Arial" panose="020B0604020202020204" pitchFamily="34" charset="0"/>
              </a:rPr>
              <a:t>Cisco acquired </a:t>
            </a:r>
            <a:r>
              <a:rPr lang="en-US" sz="700" b="1" dirty="0" err="1">
                <a:latin typeface="Arial" panose="020B0604020202020204" pitchFamily="34" charset="0"/>
                <a:cs typeface="Arial" panose="020B0604020202020204" pitchFamily="34" charset="0"/>
              </a:rPr>
              <a:t>Perspica</a:t>
            </a:r>
            <a:r>
              <a:rPr lang="en-US" sz="700" b="1" dirty="0">
                <a:latin typeface="Arial" panose="020B0604020202020204" pitchFamily="34" charset="0"/>
                <a:cs typeface="Arial" panose="020B0604020202020204" pitchFamily="34" charset="0"/>
              </a:rPr>
              <a:t> for ML (Oct 2017)</a:t>
            </a:r>
          </a:p>
        </p:txBody>
      </p:sp>
      <p:pic>
        <p:nvPicPr>
          <p:cNvPr id="15" name="Picture 14"/>
          <p:cNvPicPr>
            <a:picLocks noChangeAspect="1"/>
          </p:cNvPicPr>
          <p:nvPr/>
        </p:nvPicPr>
        <p:blipFill rotWithShape="1">
          <a:blip r:embed="rId5"/>
          <a:srcRect b="9325"/>
          <a:stretch/>
        </p:blipFill>
        <p:spPr>
          <a:xfrm>
            <a:off x="432067" y="2903220"/>
            <a:ext cx="1848777" cy="1196519"/>
          </a:xfrm>
          <a:prstGeom prst="rect">
            <a:avLst/>
          </a:prstGeom>
          <a:ln>
            <a:solidFill>
              <a:schemeClr val="tx2"/>
            </a:solidFill>
          </a:ln>
        </p:spPr>
      </p:pic>
      <p:sp>
        <p:nvSpPr>
          <p:cNvPr id="16" name="Rectangle 15"/>
          <p:cNvSpPr/>
          <p:nvPr/>
        </p:nvSpPr>
        <p:spPr>
          <a:xfrm>
            <a:off x="3206472" y="2593708"/>
            <a:ext cx="1442073" cy="200055"/>
          </a:xfrm>
          <a:prstGeom prst="rect">
            <a:avLst/>
          </a:prstGeom>
        </p:spPr>
        <p:txBody>
          <a:bodyPr wrap="square">
            <a:spAutoFit/>
          </a:bodyPr>
          <a:lstStyle/>
          <a:p>
            <a:r>
              <a:rPr lang="en-US" sz="700" b="1" dirty="0">
                <a:latin typeface="Arial" panose="020B0604020202020204" pitchFamily="34" charset="0"/>
                <a:cs typeface="Arial" panose="020B0604020202020204" pitchFamily="34" charset="0"/>
              </a:rPr>
              <a:t>CA acquired </a:t>
            </a:r>
            <a:r>
              <a:rPr lang="en-US" sz="700" b="1" dirty="0" err="1">
                <a:latin typeface="Arial" panose="020B0604020202020204" pitchFamily="34" charset="0"/>
                <a:cs typeface="Arial" panose="020B0604020202020204" pitchFamily="34" charset="0"/>
              </a:rPr>
              <a:t>Automic</a:t>
            </a:r>
            <a:r>
              <a:rPr lang="en-US" sz="700" b="1" dirty="0">
                <a:latin typeface="Arial" panose="020B0604020202020204" pitchFamily="34" charset="0"/>
                <a:cs typeface="Arial" panose="020B0604020202020204" pitchFamily="34" charset="0"/>
              </a:rPr>
              <a:t> (2017)</a:t>
            </a:r>
          </a:p>
        </p:txBody>
      </p:sp>
      <p:pic>
        <p:nvPicPr>
          <p:cNvPr id="17" name="Picture 16"/>
          <p:cNvPicPr>
            <a:picLocks noChangeAspect="1"/>
          </p:cNvPicPr>
          <p:nvPr/>
        </p:nvPicPr>
        <p:blipFill>
          <a:blip r:embed="rId6"/>
          <a:stretch>
            <a:fillRect/>
          </a:stretch>
        </p:blipFill>
        <p:spPr>
          <a:xfrm>
            <a:off x="2897789" y="2793492"/>
            <a:ext cx="1783524" cy="1196520"/>
          </a:xfrm>
          <a:prstGeom prst="rect">
            <a:avLst/>
          </a:prstGeom>
          <a:ln>
            <a:solidFill>
              <a:schemeClr val="tx2"/>
            </a:solidFill>
          </a:ln>
        </p:spPr>
      </p:pic>
      <p:pic>
        <p:nvPicPr>
          <p:cNvPr id="14" name="Picture 13"/>
          <p:cNvPicPr>
            <a:picLocks noChangeAspect="1"/>
          </p:cNvPicPr>
          <p:nvPr/>
        </p:nvPicPr>
        <p:blipFill>
          <a:blip r:embed="rId7"/>
          <a:stretch>
            <a:fillRect/>
          </a:stretch>
        </p:blipFill>
        <p:spPr>
          <a:xfrm>
            <a:off x="1497492" y="3320463"/>
            <a:ext cx="1904728" cy="1199955"/>
          </a:xfrm>
          <a:prstGeom prst="rect">
            <a:avLst/>
          </a:prstGeom>
          <a:ln>
            <a:solidFill>
              <a:schemeClr val="tx2"/>
            </a:solidFill>
          </a:ln>
        </p:spPr>
      </p:pic>
      <p:sp>
        <p:nvSpPr>
          <p:cNvPr id="18" name="Rectangle 17"/>
          <p:cNvSpPr/>
          <p:nvPr/>
        </p:nvSpPr>
        <p:spPr>
          <a:xfrm>
            <a:off x="7581733" y="4109459"/>
            <a:ext cx="968534" cy="307777"/>
          </a:xfrm>
          <a:prstGeom prst="rect">
            <a:avLst/>
          </a:prstGeom>
        </p:spPr>
        <p:txBody>
          <a:bodyPr wrap="none">
            <a:spAutoFit/>
          </a:bodyPr>
          <a:lstStyle/>
          <a:p>
            <a:pPr algn="r"/>
            <a:r>
              <a:rPr lang="en-US" sz="700" b="1" dirty="0">
                <a:latin typeface="Arial" panose="020B0604020202020204" pitchFamily="34" charset="0"/>
                <a:cs typeface="Arial" panose="020B0604020202020204" pitchFamily="34" charset="0"/>
              </a:rPr>
              <a:t>Google acquired </a:t>
            </a:r>
          </a:p>
          <a:p>
            <a:pPr algn="r"/>
            <a:r>
              <a:rPr lang="en-US" sz="700" b="1" dirty="0" err="1">
                <a:latin typeface="Arial" panose="020B0604020202020204" pitchFamily="34" charset="0"/>
                <a:cs typeface="Arial" panose="020B0604020202020204" pitchFamily="34" charset="0"/>
              </a:rPr>
              <a:t>StackDriver</a:t>
            </a:r>
            <a:r>
              <a:rPr lang="en-US" sz="700" b="1" dirty="0">
                <a:latin typeface="Arial" panose="020B0604020202020204" pitchFamily="34" charset="0"/>
                <a:cs typeface="Arial" panose="020B0604020202020204" pitchFamily="34" charset="0"/>
              </a:rPr>
              <a:t> (2014)</a:t>
            </a:r>
          </a:p>
        </p:txBody>
      </p:sp>
      <p:pic>
        <p:nvPicPr>
          <p:cNvPr id="20" name="Picture 19"/>
          <p:cNvPicPr>
            <a:picLocks noChangeAspect="1"/>
          </p:cNvPicPr>
          <p:nvPr/>
        </p:nvPicPr>
        <p:blipFill>
          <a:blip r:embed="rId8"/>
          <a:stretch>
            <a:fillRect/>
          </a:stretch>
        </p:blipFill>
        <p:spPr>
          <a:xfrm>
            <a:off x="5660287" y="903784"/>
            <a:ext cx="2848206" cy="1121054"/>
          </a:xfrm>
          <a:prstGeom prst="rect">
            <a:avLst/>
          </a:prstGeom>
          <a:ln>
            <a:solidFill>
              <a:schemeClr val="tx2"/>
            </a:solidFill>
          </a:ln>
        </p:spPr>
      </p:pic>
      <p:sp>
        <p:nvSpPr>
          <p:cNvPr id="21" name="Rectangle 20"/>
          <p:cNvSpPr/>
          <p:nvPr/>
        </p:nvSpPr>
        <p:spPr>
          <a:xfrm>
            <a:off x="7820577" y="701653"/>
            <a:ext cx="766555" cy="200055"/>
          </a:xfrm>
          <a:prstGeom prst="rect">
            <a:avLst/>
          </a:prstGeom>
        </p:spPr>
        <p:txBody>
          <a:bodyPr wrap="none">
            <a:spAutoFit/>
          </a:bodyPr>
          <a:lstStyle/>
          <a:p>
            <a:pPr algn="ctr"/>
            <a:r>
              <a:rPr lang="en-US" sz="700" b="1" dirty="0">
                <a:latin typeface="Arial" panose="020B0604020202020204" pitchFamily="34" charset="0"/>
                <a:cs typeface="Arial" panose="020B0604020202020204" pitchFamily="34" charset="0"/>
              </a:rPr>
              <a:t>Amazon AWS</a:t>
            </a:r>
          </a:p>
        </p:txBody>
      </p:sp>
      <p:pic>
        <p:nvPicPr>
          <p:cNvPr id="9" name="Picture 8"/>
          <p:cNvPicPr>
            <a:picLocks noChangeAspect="1"/>
          </p:cNvPicPr>
          <p:nvPr/>
        </p:nvPicPr>
        <p:blipFill>
          <a:blip r:embed="rId9"/>
          <a:stretch>
            <a:fillRect/>
          </a:stretch>
        </p:blipFill>
        <p:spPr>
          <a:xfrm>
            <a:off x="4523900" y="3165698"/>
            <a:ext cx="1474882" cy="1474882"/>
          </a:xfrm>
          <a:prstGeom prst="rect">
            <a:avLst/>
          </a:prstGeom>
          <a:solidFill>
            <a:schemeClr val="tx1">
              <a:lumMod val="50000"/>
              <a:lumOff val="50000"/>
            </a:schemeClr>
          </a:solidFill>
          <a:ln w="3175">
            <a:solidFill>
              <a:schemeClr val="tx2"/>
            </a:solidFill>
          </a:ln>
        </p:spPr>
      </p:pic>
    </p:spTree>
    <p:extLst>
      <p:ext uri="{BB962C8B-B14F-4D97-AF65-F5344CB8AC3E}">
        <p14:creationId xmlns:p14="http://schemas.microsoft.com/office/powerpoint/2010/main" val="19294929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Industry Trends </a:t>
            </a:r>
            <a:br>
              <a:rPr lang="en-US" sz="1400" dirty="0">
                <a:latin typeface="Arial" charset="0"/>
                <a:ea typeface="Arial" charset="0"/>
                <a:cs typeface="Arial" charset="0"/>
              </a:rPr>
            </a:br>
            <a:r>
              <a:rPr lang="en-US" sz="1400" b="0" dirty="0">
                <a:latin typeface="Arial" charset="0"/>
                <a:ea typeface="Arial" charset="0"/>
                <a:cs typeface="Arial" charset="0"/>
              </a:rPr>
              <a:t>Bringing AI to O&amp;M</a:t>
            </a:r>
            <a:endParaRPr lang="en-US" sz="1400" dirty="0"/>
          </a:p>
        </p:txBody>
      </p:sp>
      <p:sp>
        <p:nvSpPr>
          <p:cNvPr id="20" name="Rectangle 19"/>
          <p:cNvSpPr/>
          <p:nvPr/>
        </p:nvSpPr>
        <p:spPr>
          <a:xfrm>
            <a:off x="4081791" y="1618588"/>
            <a:ext cx="2292884" cy="738664"/>
          </a:xfrm>
          <a:prstGeom prst="rect">
            <a:avLst/>
          </a:prstGeom>
          <a:solidFill>
            <a:schemeClr val="bg1">
              <a:lumMod val="95000"/>
            </a:schemeClr>
          </a:solidFill>
        </p:spPr>
        <p:txBody>
          <a:bodyPr wrap="square">
            <a:spAutoFit/>
          </a:bodyPr>
          <a:lstStyle/>
          <a:p>
            <a:r>
              <a:rPr lang="en-US" sz="700" i="1" dirty="0">
                <a:solidFill>
                  <a:srgbClr val="000000"/>
                </a:solidFill>
                <a:latin typeface="Arial" panose="020B0604020202020204" pitchFamily="34" charset="0"/>
                <a:cs typeface="Arial" panose="020B0604020202020204" pitchFamily="34" charset="0"/>
              </a:rPr>
              <a:t>“</a:t>
            </a:r>
            <a:r>
              <a:rPr lang="en-US" sz="700" i="1" dirty="0" err="1">
                <a:solidFill>
                  <a:srgbClr val="000000"/>
                </a:solidFill>
                <a:latin typeface="Arial" panose="020B0604020202020204" pitchFamily="34" charset="0"/>
                <a:cs typeface="Arial" panose="020B0604020202020204" pitchFamily="34" charset="0"/>
              </a:rPr>
              <a:t>Virtyt</a:t>
            </a:r>
            <a:r>
              <a:rPr lang="en-US" sz="700" i="1" dirty="0">
                <a:solidFill>
                  <a:srgbClr val="000000"/>
                </a:solidFill>
                <a:latin typeface="Arial" panose="020B0604020202020204" pitchFamily="34" charset="0"/>
                <a:cs typeface="Arial" panose="020B0604020202020204" pitchFamily="34" charset="0"/>
              </a:rPr>
              <a:t> </a:t>
            </a:r>
            <a:r>
              <a:rPr lang="en-US" sz="700" i="1" dirty="0" err="1">
                <a:solidFill>
                  <a:srgbClr val="000000"/>
                </a:solidFill>
                <a:latin typeface="Arial" panose="020B0604020202020204" pitchFamily="34" charset="0"/>
                <a:cs typeface="Arial" panose="020B0604020202020204" pitchFamily="34" charset="0"/>
              </a:rPr>
              <a:t>Koshi</a:t>
            </a:r>
            <a:r>
              <a:rPr lang="en-US" sz="700" i="1" dirty="0">
                <a:solidFill>
                  <a:srgbClr val="000000"/>
                </a:solidFill>
                <a:latin typeface="Arial" panose="020B0604020202020204" pitchFamily="34" charset="0"/>
                <a:cs typeface="Arial" panose="020B0604020202020204" pitchFamily="34" charset="0"/>
              </a:rPr>
              <a:t>, the EMEA general manager for virtualization vendor </a:t>
            </a:r>
            <a:r>
              <a:rPr lang="en-US" sz="700" i="1" dirty="0" err="1">
                <a:solidFill>
                  <a:srgbClr val="000000"/>
                </a:solidFill>
                <a:latin typeface="Arial" panose="020B0604020202020204" pitchFamily="34" charset="0"/>
                <a:cs typeface="Arial" panose="020B0604020202020204" pitchFamily="34" charset="0"/>
              </a:rPr>
              <a:t>Mavenir</a:t>
            </a:r>
            <a:r>
              <a:rPr lang="en-US" sz="700" i="1" dirty="0">
                <a:solidFill>
                  <a:srgbClr val="000000"/>
                </a:solidFill>
                <a:latin typeface="Arial" panose="020B0604020202020204" pitchFamily="34" charset="0"/>
                <a:cs typeface="Arial" panose="020B0604020202020204" pitchFamily="34" charset="0"/>
              </a:rPr>
              <a:t>, reckons </a:t>
            </a:r>
            <a:r>
              <a:rPr lang="en-US" sz="700" i="1" dirty="0">
                <a:solidFill>
                  <a:schemeClr val="tx2"/>
                </a:solidFill>
                <a:latin typeface="Arial" panose="020B0604020202020204" pitchFamily="34" charset="0"/>
                <a:cs typeface="Arial" panose="020B0604020202020204" pitchFamily="34" charset="0"/>
              </a:rPr>
              <a:t>Google is able to run all of its data centers in the Asia-Pacific with only about 30 people, and that a telco would typically have about 3,000 employees to manage infrastructure across the same area</a:t>
            </a:r>
            <a:r>
              <a:rPr lang="en-US" sz="700" i="1" dirty="0">
                <a:solidFill>
                  <a:srgbClr val="000000"/>
                </a:solidFill>
                <a:latin typeface="Arial" panose="020B0604020202020204" pitchFamily="34" charset="0"/>
                <a:cs typeface="Arial" panose="020B0604020202020204" pitchFamily="34" charset="0"/>
              </a:rPr>
              <a:t>."</a:t>
            </a:r>
            <a:endParaRPr lang="en-US" sz="700" i="1" dirty="0">
              <a:latin typeface="Arial" panose="020B0604020202020204" pitchFamily="34" charset="0"/>
              <a:cs typeface="Arial" panose="020B0604020202020204" pitchFamily="34" charset="0"/>
            </a:endParaRPr>
          </a:p>
        </p:txBody>
      </p:sp>
      <p:sp>
        <p:nvSpPr>
          <p:cNvPr id="29" name="Title 2"/>
          <p:cNvSpPr txBox="1">
            <a:spLocks/>
          </p:cNvSpPr>
          <p:nvPr/>
        </p:nvSpPr>
        <p:spPr>
          <a:xfrm>
            <a:off x="6410488" y="1589223"/>
            <a:ext cx="2154834" cy="628307"/>
          </a:xfrm>
          <a:prstGeom prst="rect">
            <a:avLst/>
          </a:prstGeom>
        </p:spPr>
        <p:txBody>
          <a:bodyPr/>
          <a:lst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en-US" sz="1050" kern="0" dirty="0">
                <a:solidFill>
                  <a:schemeClr val="tx1">
                    <a:lumMod val="50000"/>
                    <a:lumOff val="50000"/>
                  </a:schemeClr>
                </a:solidFill>
                <a:latin typeface="Arial" panose="020B0604020202020204" pitchFamily="34" charset="0"/>
                <a:cs typeface="Arial" panose="020B0604020202020204" pitchFamily="34" charset="0"/>
              </a:rPr>
              <a:t>Reducing O&amp;M Costs</a:t>
            </a:r>
          </a:p>
          <a:p>
            <a:r>
              <a:rPr lang="en-US" sz="1200" kern="0" dirty="0">
                <a:solidFill>
                  <a:schemeClr val="tx2"/>
                </a:solidFill>
                <a:latin typeface="Arial" panose="020B0604020202020204" pitchFamily="34" charset="0"/>
                <a:cs typeface="Arial" panose="020B0604020202020204" pitchFamily="34" charset="0"/>
              </a:rPr>
              <a:t>Google:  30	   operators</a:t>
            </a:r>
          </a:p>
          <a:p>
            <a:r>
              <a:rPr lang="en-US" sz="1200" kern="0" dirty="0">
                <a:solidFill>
                  <a:schemeClr val="tx2"/>
                </a:solidFill>
                <a:latin typeface="Arial" panose="020B0604020202020204" pitchFamily="34" charset="0"/>
                <a:cs typeface="Arial" panose="020B0604020202020204" pitchFamily="34" charset="0"/>
              </a:rPr>
              <a:t>Others:   3000 operators</a:t>
            </a:r>
            <a:endParaRPr lang="en-US" sz="400" kern="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3" name="Picture 32"/>
          <p:cNvPicPr>
            <a:picLocks noChangeAspect="1"/>
          </p:cNvPicPr>
          <p:nvPr/>
        </p:nvPicPr>
        <p:blipFill rotWithShape="1">
          <a:blip r:embed="rId3"/>
          <a:srcRect r="13624"/>
          <a:stretch/>
        </p:blipFill>
        <p:spPr>
          <a:xfrm>
            <a:off x="190580" y="1640949"/>
            <a:ext cx="3745694" cy="3227018"/>
          </a:xfrm>
          <a:prstGeom prst="rect">
            <a:avLst/>
          </a:prstGeom>
        </p:spPr>
      </p:pic>
      <p:sp>
        <p:nvSpPr>
          <p:cNvPr id="35" name="Rectangle 34"/>
          <p:cNvSpPr/>
          <p:nvPr/>
        </p:nvSpPr>
        <p:spPr>
          <a:xfrm>
            <a:off x="1138256" y="3368681"/>
            <a:ext cx="623722" cy="254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781006" y="607275"/>
            <a:ext cx="3409030" cy="954107"/>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“We began applying machine learning two years ago </a:t>
            </a:r>
            <a:r>
              <a:rPr lang="en-US" sz="800" b="1" dirty="0">
                <a:latin typeface="Arial" panose="020B0604020202020204" pitchFamily="34" charset="0"/>
                <a:cs typeface="Arial" panose="020B0604020202020204" pitchFamily="34" charset="0"/>
              </a:rPr>
              <a:t>(2016)</a:t>
            </a:r>
            <a:r>
              <a:rPr lang="en-US" sz="800" dirty="0">
                <a:latin typeface="Arial" panose="020B0604020202020204" pitchFamily="34" charset="0"/>
                <a:cs typeface="Arial" panose="020B0604020202020204" pitchFamily="34" charset="0"/>
              </a:rPr>
              <a:t> to </a:t>
            </a:r>
            <a:r>
              <a:rPr lang="en-US" sz="800" b="1" dirty="0">
                <a:solidFill>
                  <a:schemeClr val="tx2"/>
                </a:solidFill>
                <a:latin typeface="Arial" panose="020B0604020202020204" pitchFamily="34" charset="0"/>
                <a:cs typeface="Arial" panose="020B0604020202020204" pitchFamily="34" charset="0"/>
              </a:rPr>
              <a:t>operate our data centers more efficiently</a:t>
            </a:r>
            <a:r>
              <a:rPr lang="en-US" sz="800" dirty="0">
                <a:latin typeface="Arial" panose="020B0604020202020204" pitchFamily="34" charset="0"/>
                <a:cs typeface="Arial" panose="020B0604020202020204" pitchFamily="34" charset="0"/>
              </a:rPr>
              <a:t>… over the past few months, DeepMind researchers began working with Google’s data center team to significantly improve the system’s utility. Using neural networks trained on different operating scenarios and parameters, we created a more efficient and adaptive framework to understand data center dynamics and optimize efficiency.” </a:t>
            </a:r>
            <a:r>
              <a:rPr lang="en-US" sz="800" i="1" dirty="0">
                <a:latin typeface="Arial" panose="020B0604020202020204" pitchFamily="34" charset="0"/>
                <a:cs typeface="Arial" panose="020B0604020202020204" pitchFamily="34" charset="0"/>
              </a:rPr>
              <a:t>Eric Schmidt, Dec. 2018 </a:t>
            </a: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1790" y="654877"/>
            <a:ext cx="660161" cy="884216"/>
          </a:xfrm>
          <a:prstGeom prst="rect">
            <a:avLst/>
          </a:prstGeom>
        </p:spPr>
      </p:pic>
      <p:sp>
        <p:nvSpPr>
          <p:cNvPr id="4" name="TextBox 3"/>
          <p:cNvSpPr txBox="1"/>
          <p:nvPr/>
        </p:nvSpPr>
        <p:spPr>
          <a:xfrm>
            <a:off x="371702" y="668830"/>
            <a:ext cx="3795348" cy="954107"/>
          </a:xfrm>
          <a:prstGeom prst="rect">
            <a:avLst/>
          </a:prstGeom>
          <a:noFill/>
        </p:spPr>
        <p:txBody>
          <a:bodyPr wrap="square" rtlCol="0">
            <a:spAutoFit/>
          </a:bodyPr>
          <a:lstStyle/>
          <a:p>
            <a:pPr>
              <a:buClr>
                <a:schemeClr val="tx2"/>
              </a:buClr>
            </a:pPr>
            <a:r>
              <a:rPr lang="en-US" sz="800" b="1" dirty="0">
                <a:latin typeface="Arial" panose="020B0604020202020204" pitchFamily="34" charset="0"/>
                <a:cs typeface="Arial" panose="020B0604020202020204" pitchFamily="34" charset="0"/>
              </a:rPr>
              <a:t>O&amp;M Activities</a:t>
            </a:r>
          </a:p>
          <a:p>
            <a:pPr marL="88900" indent="-88900">
              <a:buClr>
                <a:schemeClr val="tx2"/>
              </a:buClr>
              <a:buFont typeface="Wingdings" panose="05000000000000000000" pitchFamily="2" charset="2"/>
              <a:buChar char="§"/>
            </a:pPr>
            <a:r>
              <a:rPr lang="en-US" sz="800" b="1" dirty="0">
                <a:solidFill>
                  <a:schemeClr val="tx2"/>
                </a:solidFill>
                <a:latin typeface="Arial" panose="020B0604020202020204" pitchFamily="34" charset="0"/>
                <a:cs typeface="Arial" panose="020B0604020202020204" pitchFamily="34" charset="0"/>
              </a:rPr>
              <a:t>System monitoring </a:t>
            </a:r>
            <a:r>
              <a:rPr lang="en-US" sz="800" dirty="0">
                <a:latin typeface="Arial" panose="020B0604020202020204" pitchFamily="34" charset="0"/>
                <a:cs typeface="Arial" panose="020B0604020202020204" pitchFamily="34" charset="0"/>
              </a:rPr>
              <a:t>and 24x7 technical support, Tier 1-3 support</a:t>
            </a:r>
          </a:p>
          <a:p>
            <a:pPr marL="88900" indent="-88900">
              <a:buClr>
                <a:schemeClr val="tx2"/>
              </a:buClr>
              <a:buFont typeface="Wingdings" panose="05000000000000000000" pitchFamily="2" charset="2"/>
              <a:buChar char="§"/>
            </a:pPr>
            <a:r>
              <a:rPr lang="en-US" sz="800" b="1" dirty="0">
                <a:solidFill>
                  <a:schemeClr val="tx2"/>
                </a:solidFill>
                <a:latin typeface="Arial" panose="020B0604020202020204" pitchFamily="34" charset="0"/>
                <a:cs typeface="Arial" panose="020B0604020202020204" pitchFamily="34" charset="0"/>
              </a:rPr>
              <a:t>Troubleshooting and resolution of operational issues</a:t>
            </a:r>
          </a:p>
          <a:p>
            <a:pPr marL="88900" indent="-88900">
              <a:buClr>
                <a:schemeClr val="tx2"/>
              </a:buClr>
              <a:buFont typeface="Wingdings" panose="05000000000000000000" pitchFamily="2" charset="2"/>
              <a:buChar char="§"/>
            </a:pPr>
            <a:r>
              <a:rPr lang="en-US" sz="800" dirty="0">
                <a:latin typeface="Arial" panose="020B0604020202020204" pitchFamily="34" charset="0"/>
                <a:cs typeface="Arial" panose="020B0604020202020204" pitchFamily="34" charset="0"/>
              </a:rPr>
              <a:t>Backup, restoration, archival services</a:t>
            </a:r>
          </a:p>
          <a:p>
            <a:pPr marL="88900" indent="-88900">
              <a:buClr>
                <a:schemeClr val="tx2"/>
              </a:buClr>
              <a:buFont typeface="Wingdings" panose="05000000000000000000" pitchFamily="2" charset="2"/>
              <a:buChar char="§"/>
            </a:pPr>
            <a:r>
              <a:rPr lang="en-US" sz="800" dirty="0">
                <a:latin typeface="Arial" panose="020B0604020202020204" pitchFamily="34" charset="0"/>
                <a:cs typeface="Arial" panose="020B0604020202020204" pitchFamily="34" charset="0"/>
              </a:rPr>
              <a:t>Update, distribution and release of software</a:t>
            </a:r>
          </a:p>
          <a:p>
            <a:pPr marL="88900" indent="-88900">
              <a:buClr>
                <a:schemeClr val="tx2"/>
              </a:buClr>
              <a:buFont typeface="Wingdings" panose="05000000000000000000" pitchFamily="2" charset="2"/>
              <a:buChar char="§"/>
            </a:pPr>
            <a:r>
              <a:rPr lang="en-US" sz="800" dirty="0">
                <a:latin typeface="Arial" panose="020B0604020202020204" pitchFamily="34" charset="0"/>
                <a:cs typeface="Arial" panose="020B0604020202020204" pitchFamily="34" charset="0"/>
              </a:rPr>
              <a:t>Change, capacity, and configuration management</a:t>
            </a:r>
          </a:p>
          <a:p>
            <a:pPr marL="88900" indent="-88900">
              <a:buClr>
                <a:schemeClr val="tx2"/>
              </a:buClr>
              <a:buFont typeface="Wingdings" panose="05000000000000000000" pitchFamily="2" charset="2"/>
              <a:buChar char="§"/>
            </a:pPr>
            <a:r>
              <a:rPr lang="en-US" sz="800" dirty="0">
                <a:latin typeface="Arial" panose="020B0604020202020204" pitchFamily="34" charset="0"/>
                <a:cs typeface="Arial" panose="020B0604020202020204" pitchFamily="34" charset="0"/>
              </a:rPr>
              <a:t>…</a:t>
            </a:r>
          </a:p>
        </p:txBody>
      </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11844" y="2433513"/>
            <a:ext cx="2978397" cy="2274094"/>
          </a:xfrm>
          <a:prstGeom prst="rect">
            <a:avLst/>
          </a:prstGeom>
        </p:spPr>
      </p:pic>
      <p:sp>
        <p:nvSpPr>
          <p:cNvPr id="14" name="Rectangle 13"/>
          <p:cNvSpPr/>
          <p:nvPr/>
        </p:nvSpPr>
        <p:spPr>
          <a:xfrm>
            <a:off x="6126654" y="4666977"/>
            <a:ext cx="1112805" cy="184666"/>
          </a:xfrm>
          <a:prstGeom prst="rect">
            <a:avLst/>
          </a:prstGeom>
        </p:spPr>
        <p:txBody>
          <a:bodyPr wrap="none">
            <a:spAutoFit/>
          </a:bodyPr>
          <a:lstStyle/>
          <a:p>
            <a:r>
              <a:rPr lang="en-US" sz="600" dirty="0">
                <a:latin typeface="Arial" panose="020B0604020202020204" pitchFamily="34" charset="0"/>
                <a:cs typeface="Arial" panose="020B0604020202020204" pitchFamily="34" charset="0"/>
              </a:rPr>
              <a:t>Harvard Business Review</a:t>
            </a:r>
          </a:p>
        </p:txBody>
      </p:sp>
      <p:sp>
        <p:nvSpPr>
          <p:cNvPr id="15" name="Rectangle 14"/>
          <p:cNvSpPr/>
          <p:nvPr/>
        </p:nvSpPr>
        <p:spPr>
          <a:xfrm>
            <a:off x="7090241" y="2622833"/>
            <a:ext cx="1333500" cy="1061829"/>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Early indicators</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Moogsoft</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AIOps</a:t>
            </a:r>
            <a:r>
              <a:rPr lang="en-US" sz="900" dirty="0">
                <a:latin typeface="Arial" panose="020B0604020202020204" pitchFamily="34" charset="0"/>
                <a:cs typeface="Arial" panose="020B0604020202020204" pitchFamily="34" charset="0"/>
              </a:rPr>
              <a:t>, Amazon EC2 Predictive Scaling, Azure VM resiliency, </a:t>
            </a:r>
          </a:p>
          <a:p>
            <a:r>
              <a:rPr lang="en-US" sz="900" dirty="0">
                <a:latin typeface="Arial" panose="020B0604020202020204" pitchFamily="34" charset="0"/>
                <a:cs typeface="Arial" panose="020B0604020202020204" pitchFamily="34" charset="0"/>
              </a:rPr>
              <a:t>Amazon S3 Intelligent </a:t>
            </a:r>
            <a:r>
              <a:rPr lang="en-US" sz="900" dirty="0" err="1">
                <a:latin typeface="Arial" panose="020B0604020202020204" pitchFamily="34" charset="0"/>
                <a:cs typeface="Arial" panose="020B0604020202020204" pitchFamily="34" charset="0"/>
              </a:rPr>
              <a:t>Tiering</a:t>
            </a:r>
            <a:endParaRPr lang="en-US" sz="900" dirty="0">
              <a:latin typeface="Arial" panose="020B0604020202020204" pitchFamily="34" charset="0"/>
              <a:cs typeface="Arial" panose="020B0604020202020204" pitchFamily="34" charset="0"/>
            </a:endParaRPr>
          </a:p>
        </p:txBody>
      </p:sp>
      <p:sp>
        <p:nvSpPr>
          <p:cNvPr id="16" name="Rectangle 15"/>
          <p:cNvSpPr/>
          <p:nvPr/>
        </p:nvSpPr>
        <p:spPr>
          <a:xfrm>
            <a:off x="7082251" y="3854242"/>
            <a:ext cx="1697478" cy="784830"/>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38.4% of organizations take more than 30 minutes to resolve IT incidents that impact consumer-facing services (</a:t>
            </a:r>
            <a:r>
              <a:rPr lang="en-US" sz="900" dirty="0" err="1">
                <a:latin typeface="Arial" panose="020B0604020202020204" pitchFamily="34" charset="0"/>
                <a:cs typeface="Arial" panose="020B0604020202020204" pitchFamily="34" charset="0"/>
              </a:rPr>
              <a:t>PagerDuty</a:t>
            </a:r>
            <a:r>
              <a:rPr lang="en-US" sz="900" dirty="0">
                <a:latin typeface="Arial" panose="020B0604020202020204" pitchFamily="34" charset="0"/>
                <a:cs typeface="Arial" panose="020B0604020202020204" pitchFamily="34" charset="0"/>
              </a:rPr>
              <a:t>)</a:t>
            </a:r>
          </a:p>
        </p:txBody>
      </p:sp>
      <p:sp>
        <p:nvSpPr>
          <p:cNvPr id="17" name="TextBox 16"/>
          <p:cNvSpPr txBox="1"/>
          <p:nvPr/>
        </p:nvSpPr>
        <p:spPr>
          <a:xfrm>
            <a:off x="1554161" y="4867967"/>
            <a:ext cx="2762295" cy="276999"/>
          </a:xfrm>
          <a:prstGeom prst="rect">
            <a:avLst/>
          </a:prstGeom>
          <a:noFill/>
        </p:spPr>
        <p:txBody>
          <a:bodyPr wrap="none" rtlCol="0">
            <a:spAutoFit/>
          </a:bodyPr>
          <a:lstStyle/>
          <a:p>
            <a:r>
              <a:rPr lang="en-US" sz="400" dirty="0">
                <a:solidFill>
                  <a:schemeClr val="bg1">
                    <a:lumMod val="50000"/>
                  </a:schemeClr>
                </a:solidFill>
              </a:rPr>
              <a:t>https://www.lightreading.com/automation/google-has-intent-to-cut-humans-out-of-network/d/d-id/742158</a:t>
            </a:r>
          </a:p>
          <a:p>
            <a:r>
              <a:rPr lang="en-US" sz="400" dirty="0">
                <a:solidFill>
                  <a:schemeClr val="bg1">
                    <a:lumMod val="50000"/>
                  </a:schemeClr>
                </a:solidFill>
              </a:rPr>
              <a:t>https://www.lightreading.com/automation/automation-is-about-job-cuts---lr-poll/d/d-id/741989</a:t>
            </a:r>
          </a:p>
          <a:p>
            <a:r>
              <a:rPr lang="en-US" sz="400" dirty="0">
                <a:solidFill>
                  <a:schemeClr val="bg1">
                    <a:lumMod val="50000"/>
                  </a:schemeClr>
                </a:solidFill>
              </a:rPr>
              <a:t>https://www.lightreading.com/automation/the-zero-person-network-operations-center-is-here-(in-finland)/d/d-id/741695</a:t>
            </a:r>
          </a:p>
        </p:txBody>
      </p:sp>
    </p:spTree>
    <p:extLst>
      <p:ext uri="{BB962C8B-B14F-4D97-AF65-F5344CB8AC3E}">
        <p14:creationId xmlns:p14="http://schemas.microsoft.com/office/powerpoint/2010/main" val="17834107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51299</TotalTime>
  <Words>4983</Words>
  <Application>Microsoft Office PowerPoint</Application>
  <PresentationFormat>On-screen Show (16:9)</PresentationFormat>
  <Paragraphs>526</Paragraphs>
  <Slides>23</Slides>
  <Notes>20</Notes>
  <HiddenSlides>5</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23</vt:i4>
      </vt:variant>
    </vt:vector>
  </HeadingPairs>
  <TitlesOfParts>
    <vt:vector size="42" baseType="lpstr">
      <vt:lpstr>FrutigerNext LT Light</vt:lpstr>
      <vt:lpstr>FrutigerNext LT Medium</vt:lpstr>
      <vt:lpstr>FrutigerNext LT Regular</vt:lpstr>
      <vt:lpstr>Microsoft YaHei</vt:lpstr>
      <vt:lpstr>Microsoft YaHei</vt:lpstr>
      <vt:lpstr>MS PGothic</vt:lpstr>
      <vt:lpstr>MS PGothic</vt:lpstr>
      <vt:lpstr>Noto Sans Symbols</vt:lpstr>
      <vt:lpstr>黑体</vt:lpstr>
      <vt:lpstr>宋体</vt:lpstr>
      <vt:lpstr>华文细黑</vt:lpstr>
      <vt:lpstr>Arial</vt:lpstr>
      <vt:lpstr>Calibri</vt:lpstr>
      <vt:lpstr>Times New Roman</vt:lpstr>
      <vt:lpstr>Trebuchet MS</vt:lpstr>
      <vt:lpstr>Wingdings</vt:lpstr>
      <vt:lpstr>Cover Page Image Horizontal Logo</vt:lpstr>
      <vt:lpstr>12_主题1</vt:lpstr>
      <vt:lpstr>1_End page</vt:lpstr>
      <vt:lpstr>Intelligent Cloud Operations Part 1. Introduction</vt:lpstr>
      <vt:lpstr>Intelligent Cloud Operations The emerging field of AIOps</vt:lpstr>
      <vt:lpstr>Operations and Maintenance Global Trends</vt:lpstr>
      <vt:lpstr>Underlying Problem Increasing Complexity of Distributed Systems</vt:lpstr>
      <vt:lpstr>Intelligent O&amp;M  Change Management</vt:lpstr>
      <vt:lpstr>Intelligent O&amp;M  Commercial Solutions</vt:lpstr>
      <vt:lpstr>Intelligent O&amp;M  Commercial Solutions</vt:lpstr>
      <vt:lpstr>Industry Trends Bringing AI to O&amp;M</vt:lpstr>
      <vt:lpstr>Industry Trends  Bringing AI to O&amp;M</vt:lpstr>
      <vt:lpstr>Site Reliability Engineering  Planet-scale Reliability</vt:lpstr>
      <vt:lpstr>Huawei Cloud Planet-scale Landscape</vt:lpstr>
      <vt:lpstr>Huawei Cloud Worldwide Coverage</vt:lpstr>
      <vt:lpstr>Huawei Cloud Success Stories</vt:lpstr>
      <vt:lpstr>Site Reliability Engineering  Huawei Global O&amp;M Competence Center</vt:lpstr>
      <vt:lpstr>AIOps @ Huawei Cloud Troubleshooting Scenarios</vt:lpstr>
      <vt:lpstr>AIOps @ Huawei Cloud Troubleshooting Tasks</vt:lpstr>
      <vt:lpstr>SAP HANA In-Memory Predictive Analytics Typical toolbox of algorithms for AIOps</vt:lpstr>
      <vt:lpstr>Challenge: Planet Scale Monitoring Data Generated</vt:lpstr>
      <vt:lpstr>AIOps @ Huawei Cloud Monitoring Data Structures</vt:lpstr>
      <vt:lpstr>Planet Scale Monitoring Data Generated</vt:lpstr>
      <vt:lpstr>Application Log Analysis Error Rate Analysis</vt:lpstr>
      <vt:lpstr>Topology Analysis Exploring Causality for Root Cause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Cloud Operations</dc:title>
  <dc:creator>Jorge.Cardoso@huawei.com</dc:creator>
  <cp:lastModifiedBy>Jorge Cardoso (Intelligent CloudOps, Cloud BU)</cp:lastModifiedBy>
  <cp:revision>11476</cp:revision>
  <cp:lastPrinted>2017-09-12T07:44:43Z</cp:lastPrinted>
  <dcterms:created xsi:type="dcterms:W3CDTF">2010-09-30T06:00:50Z</dcterms:created>
  <dcterms:modified xsi:type="dcterms:W3CDTF">2024-07-08T09:27:22Z</dcterms:modified>
  <cp:category>Planning Document</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1531294089</vt:lpwstr>
  </property>
</Properties>
</file>